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9" r:id="rId5"/>
  </p:sldMasterIdLst>
  <p:notesMasterIdLst>
    <p:notesMasterId r:id="rId20"/>
  </p:notesMasterIdLst>
  <p:handoutMasterIdLst>
    <p:handoutMasterId r:id="rId21"/>
  </p:handoutMasterIdLst>
  <p:sldIdLst>
    <p:sldId id="274" r:id="rId6"/>
    <p:sldId id="293" r:id="rId7"/>
    <p:sldId id="285" r:id="rId8"/>
    <p:sldId id="303" r:id="rId9"/>
    <p:sldId id="311" r:id="rId10"/>
    <p:sldId id="309" r:id="rId11"/>
    <p:sldId id="310" r:id="rId12"/>
    <p:sldId id="312" r:id="rId13"/>
    <p:sldId id="275" r:id="rId14"/>
    <p:sldId id="259" r:id="rId15"/>
    <p:sldId id="313" r:id="rId16"/>
    <p:sldId id="305" r:id="rId17"/>
    <p:sldId id="295" r:id="rId18"/>
    <p:sldId id="26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vel Miah" initials="RM" lastIdx="1" clrIdx="0">
    <p:extLst>
      <p:ext uri="{19B8F6BF-5375-455C-9EA6-DF929625EA0E}">
        <p15:presenceInfo xmlns:p15="http://schemas.microsoft.com/office/powerpoint/2012/main" userId="S::rm7554j@gre.ac.uk::f8205772-992d-4d66-91e6-9ad57821751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8575"/>
    <a:srgbClr val="01033C"/>
    <a:srgbClr val="257FA0"/>
    <a:srgbClr val="3ADDC2"/>
    <a:srgbClr val="3ABFF0"/>
    <a:srgbClr val="005EB8"/>
    <a:srgbClr val="CBC9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EEB5C8-2FFD-49DA-9793-10E57DE27585}" v="1" dt="2023-10-17T15:15:09.266"/>
    <p1510:client id="{AD09E025-21AC-AA52-03F7-43B2F7A83ADC}" v="70" dt="2023-09-04T15:42:48.462"/>
    <p1510:client id="{BFB2E72E-6908-3C3F-D91C-DFE5CD4CAF40}" v="65" dt="2023-09-04T15:48:26.0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commentAuthors" Target="commentAuthors.xml"/><Relationship Id="rId2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78216DE-0DAE-4B4F-8BF5-3C1DFF38E8C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EAAEE11-8A8D-2345-A5B5-5A817BEFB32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CE3F37-1305-6040-83FA-4F78EFE7C9AA}" type="datetimeFigureOut">
              <a:rPr lang="en-US" smtClean="0"/>
              <a:t>5/28/2025</a:t>
            </a:fld>
            <a:endParaRPr lang="en-US"/>
          </a:p>
        </p:txBody>
      </p:sp>
      <p:sp>
        <p:nvSpPr>
          <p:cNvPr id="4" name="Footer Placeholder 3">
            <a:extLst>
              <a:ext uri="{FF2B5EF4-FFF2-40B4-BE49-F238E27FC236}">
                <a16:creationId xmlns:a16="http://schemas.microsoft.com/office/drawing/2014/main" id="{99519D2B-7F02-484A-A637-D870C95BC49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D1E95F9-4E38-7E42-92F9-F04AADC15EA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CBFF759-16BD-A946-9125-030B57C6F11E}" type="slidenum">
              <a:rPr lang="en-US" smtClean="0"/>
              <a:t>‹#›</a:t>
            </a:fld>
            <a:endParaRPr lang="en-US"/>
          </a:p>
        </p:txBody>
      </p:sp>
    </p:spTree>
    <p:extLst>
      <p:ext uri="{BB962C8B-B14F-4D97-AF65-F5344CB8AC3E}">
        <p14:creationId xmlns:p14="http://schemas.microsoft.com/office/powerpoint/2010/main" val="21064336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0BAC1F-150D-42E4-9537-7336816DEF5F}" type="datetimeFigureOut">
              <a:rPr lang="en-US" smtClean="0"/>
              <a:t>5/28/2025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57F54A-916C-4D9B-B308-E278E02823FC}" type="slidenum">
              <a:rPr lang="en-US" smtClean="0"/>
              <a:t>‹#›</a:t>
            </a:fld>
            <a:endParaRPr lang="en-US"/>
          </a:p>
        </p:txBody>
      </p:sp>
    </p:spTree>
    <p:extLst>
      <p:ext uri="{BB962C8B-B14F-4D97-AF65-F5344CB8AC3E}">
        <p14:creationId xmlns:p14="http://schemas.microsoft.com/office/powerpoint/2010/main" val="2669600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GB" sz="1800" b="0" i="0">
                <a:solidFill>
                  <a:srgbClr val="000000"/>
                </a:solidFill>
                <a:effectLst/>
                <a:latin typeface="Segoe UI" panose="020B0502040204020203" pitchFamily="34" charset="0"/>
              </a:rPr>
              <a:t>Architects design buildings and other structures, and they may work on residential, commercial, or industrial projects. Interior designers focus on the design and layout of the interior spaces of buildings, and they may specialize in a particular type of design, such as kitchen and bath design or healthcare facility design. Landscape architects design outdoor spaces, including gardens, parks, and other green spaces, and they may specialize in areas such as environmental restoration or sustainable design. Urban planners focus on the development and design of cities and communities, and they may work on projects such as transportation systems, land use planning, and infrastructure development. Construction managers oversee the construction process, and they may work on projects such as building houses, office buildings, or other structures. Real estate developers identify and acquire properties for development, and they may work on projects such as building residential communities or commercial </a:t>
            </a:r>
            <a:r>
              <a:rPr lang="en-GB" sz="1800" b="0" i="0" err="1">
                <a:solidFill>
                  <a:srgbClr val="000000"/>
                </a:solidFill>
                <a:effectLst/>
                <a:latin typeface="Segoe UI" panose="020B0502040204020203" pitchFamily="34" charset="0"/>
              </a:rPr>
              <a:t>centers</a:t>
            </a:r>
            <a:r>
              <a:rPr lang="en-GB" sz="1800" b="0" i="0">
                <a:solidFill>
                  <a:srgbClr val="000000"/>
                </a:solidFill>
                <a:effectLst/>
                <a:latin typeface="Segoe UI" panose="020B0502040204020203" pitchFamily="34" charset="0"/>
              </a:rPr>
              <a:t>. Finally, project managers are responsible for planning and coordinating projects, and they may work on a variety of projects in different industries, including architecture and construction. </a:t>
            </a:r>
          </a:p>
          <a:p>
            <a:pPr rtl="0" fontAlgn="base"/>
            <a:endParaRPr lang="en-GB" sz="1800" b="0" i="0">
              <a:solidFill>
                <a:srgbClr val="000000"/>
              </a:solidFill>
              <a:effectLst/>
              <a:latin typeface="Segoe UI" panose="020B0502040204020203" pitchFamily="34" charset="0"/>
            </a:endParaRPr>
          </a:p>
          <a:p>
            <a:pPr rtl="0" fontAlgn="base"/>
            <a:r>
              <a:rPr lang="en-GB" sz="1800" b="0" i="0">
                <a:solidFill>
                  <a:srgbClr val="000000"/>
                </a:solidFill>
                <a:effectLst/>
                <a:latin typeface="Segoe UI" panose="020B0502040204020203" pitchFamily="34" charset="0"/>
              </a:rPr>
              <a:t>Architect: Architects design buildings and other structures, and they may work on residential, commercial, or industrial projects. Architects typically work in an office setting, but they may also spend time on construction sites. </a:t>
            </a:r>
          </a:p>
          <a:p>
            <a:pPr rtl="0" fontAlgn="base"/>
            <a:endParaRPr lang="en-GB" sz="1800" b="0" i="0">
              <a:solidFill>
                <a:srgbClr val="000000"/>
              </a:solidFill>
              <a:effectLst/>
              <a:latin typeface="Segoe UI" panose="020B0502040204020203" pitchFamily="34" charset="0"/>
            </a:endParaRPr>
          </a:p>
          <a:p>
            <a:pPr rtl="0" fontAlgn="base"/>
            <a:r>
              <a:rPr lang="en-GB" sz="1800" b="0" i="0">
                <a:solidFill>
                  <a:srgbClr val="000000"/>
                </a:solidFill>
                <a:effectLst/>
                <a:latin typeface="Segoe UI" panose="020B0502040204020203" pitchFamily="34" charset="0"/>
              </a:rPr>
              <a:t>Interior designer: Interior designers focus on the design and layout of the interior spaces of buildings. They may work on residential, commercial, or institutional projects, and they may also specialize in a particular type of design, such as kitchen and bath design or healthcare facility design. </a:t>
            </a:r>
          </a:p>
          <a:p>
            <a:pPr rtl="0" fontAlgn="base"/>
            <a:endParaRPr lang="en-GB" sz="1800" b="0" i="0">
              <a:solidFill>
                <a:srgbClr val="000000"/>
              </a:solidFill>
              <a:effectLst/>
              <a:latin typeface="Segoe UI" panose="020B0502040204020203" pitchFamily="34" charset="0"/>
            </a:endParaRPr>
          </a:p>
          <a:p>
            <a:pPr rtl="0" fontAlgn="base"/>
            <a:r>
              <a:rPr lang="en-GB" sz="1800" b="0" i="0">
                <a:solidFill>
                  <a:srgbClr val="000000"/>
                </a:solidFill>
                <a:effectLst/>
                <a:latin typeface="Segoe UI" panose="020B0502040204020203" pitchFamily="34" charset="0"/>
              </a:rPr>
              <a:t>Landscape architect: Landscape architects design outdoor spaces, including gardens, parks, and other green spaces. They may work on residential, commercial, or public projects, and they may also specialize in areas such as environmental restoration or sustainable design. </a:t>
            </a:r>
          </a:p>
          <a:p>
            <a:pPr rtl="0" fontAlgn="base"/>
            <a:endParaRPr lang="en-GB" sz="1800" b="0" i="0">
              <a:solidFill>
                <a:srgbClr val="000000"/>
              </a:solidFill>
              <a:effectLst/>
              <a:latin typeface="Segoe UI" panose="020B0502040204020203" pitchFamily="34" charset="0"/>
            </a:endParaRPr>
          </a:p>
          <a:p>
            <a:pPr rtl="0" fontAlgn="base"/>
            <a:r>
              <a:rPr lang="en-GB" sz="1800" b="0" i="0">
                <a:solidFill>
                  <a:srgbClr val="000000"/>
                </a:solidFill>
                <a:effectLst/>
                <a:latin typeface="Segoe UI" panose="020B0502040204020203" pitchFamily="34" charset="0"/>
              </a:rPr>
              <a:t>Urban planner: Urban planners focus on the development and design of cities and communities. They may work on projects such as transportation systems, land use planning, and infrastructure development. </a:t>
            </a:r>
          </a:p>
          <a:p>
            <a:pPr rtl="0" fontAlgn="base"/>
            <a:endParaRPr lang="en-GB" sz="1800" b="0" i="0">
              <a:solidFill>
                <a:srgbClr val="000000"/>
              </a:solidFill>
              <a:effectLst/>
              <a:latin typeface="Segoe UI" panose="020B0502040204020203" pitchFamily="34" charset="0"/>
            </a:endParaRPr>
          </a:p>
          <a:p>
            <a:pPr rtl="0" fontAlgn="base"/>
            <a:r>
              <a:rPr lang="en-GB" sz="1800" b="0" i="0">
                <a:solidFill>
                  <a:srgbClr val="000000"/>
                </a:solidFill>
                <a:effectLst/>
                <a:latin typeface="Segoe UI" panose="020B0502040204020203" pitchFamily="34" charset="0"/>
              </a:rPr>
              <a:t>Construction manager: Construction managers oversee the construction of buildings and other structures. They may work on residential, commercial, or industrial projects, and they may also specialize in a particular type of construction, such as healthcare facilities or schools. </a:t>
            </a:r>
          </a:p>
          <a:p>
            <a:pPr rtl="0" fontAlgn="base"/>
            <a:endParaRPr lang="en-GB" sz="1800" b="0" i="0">
              <a:solidFill>
                <a:srgbClr val="000000"/>
              </a:solidFill>
              <a:effectLst/>
              <a:latin typeface="Segoe UI" panose="020B0502040204020203" pitchFamily="34" charset="0"/>
            </a:endParaRPr>
          </a:p>
          <a:p>
            <a:pPr rtl="0" fontAlgn="base"/>
            <a:r>
              <a:rPr lang="en-GB" sz="1800" b="0" i="0">
                <a:solidFill>
                  <a:srgbClr val="000000"/>
                </a:solidFill>
                <a:effectLst/>
                <a:latin typeface="Segoe UI" panose="020B0502040204020203" pitchFamily="34" charset="0"/>
              </a:rPr>
              <a:t>Real estate developer: Real estate developers purchase and develop land for the purpose of building on it. They may work on residential, commercial, or industrial projects, and they may also specialize in a particular type of development, such as affordable housing or mixed-use communities. </a:t>
            </a:r>
          </a:p>
          <a:p>
            <a:pPr rtl="0" fontAlgn="base"/>
            <a:endParaRPr lang="en-GB" sz="1800" b="0" i="0">
              <a:solidFill>
                <a:srgbClr val="000000"/>
              </a:solidFill>
              <a:effectLst/>
              <a:latin typeface="Segoe UI" panose="020B0502040204020203" pitchFamily="34" charset="0"/>
            </a:endParaRPr>
          </a:p>
          <a:p>
            <a:pPr rtl="0" fontAlgn="base"/>
            <a:r>
              <a:rPr lang="en-GB" sz="1800" b="0" i="0">
                <a:solidFill>
                  <a:srgbClr val="000000"/>
                </a:solidFill>
                <a:effectLst/>
                <a:latin typeface="Segoe UI" panose="020B0502040204020203" pitchFamily="34" charset="0"/>
              </a:rPr>
              <a:t>Project manager: Project managers are responsible for planning, coordinating, and overseeing the completion of projects. They may work in a variety of industries, including architecture and construction, and they may also specialize in a particular type of project, such as event management or product development. </a:t>
            </a:r>
          </a:p>
          <a:p>
            <a:endParaRPr lang="en-US"/>
          </a:p>
        </p:txBody>
      </p:sp>
      <p:sp>
        <p:nvSpPr>
          <p:cNvPr id="4" name="Slide Number Placeholder 3"/>
          <p:cNvSpPr>
            <a:spLocks noGrp="1"/>
          </p:cNvSpPr>
          <p:nvPr>
            <p:ph type="sldNum" sz="quarter" idx="5"/>
          </p:nvPr>
        </p:nvSpPr>
        <p:spPr/>
        <p:txBody>
          <a:bodyPr/>
          <a:lstStyle/>
          <a:p>
            <a:fld id="{7057F54A-916C-4D9B-B308-E278E02823FC}" type="slidenum">
              <a:rPr lang="en-US" smtClean="0"/>
              <a:t>2</a:t>
            </a:fld>
            <a:endParaRPr lang="en-US"/>
          </a:p>
        </p:txBody>
      </p:sp>
    </p:spTree>
    <p:extLst>
      <p:ext uri="{BB962C8B-B14F-4D97-AF65-F5344CB8AC3E}">
        <p14:creationId xmlns:p14="http://schemas.microsoft.com/office/powerpoint/2010/main" val="3867168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GB" sz="1800" b="0" i="0">
                <a:solidFill>
                  <a:srgbClr val="000000"/>
                </a:solidFill>
                <a:effectLst/>
                <a:latin typeface="Segoe UI" panose="020B0502040204020203" pitchFamily="34" charset="0"/>
              </a:rPr>
              <a:t>So those are some of the roles and industries that you can work in with an architecture degree. But it's worth noting that an architecture degree can also provide a foundation of skills that are applicable to a variety of industries beyond architecture and construction. Some examples of alternative industries where people with an architecture degree might find opportunities include urban design and planning, research and development, marketing and advertising, education, and consulting. In these industries, people with an architecture degree may be able to apply their skills in design, spatial analysis, problem-solving, and project management to a variety of projects and challenges. </a:t>
            </a:r>
          </a:p>
          <a:p>
            <a:pPr rtl="0" fontAlgn="base"/>
            <a:endParaRPr lang="en-GB" sz="1800" b="0" i="0">
              <a:solidFill>
                <a:srgbClr val="000000"/>
              </a:solidFill>
              <a:effectLst/>
              <a:latin typeface="Segoe UI" panose="020B0502040204020203" pitchFamily="34" charset="0"/>
            </a:endParaRPr>
          </a:p>
          <a:p>
            <a:pPr rtl="0" fontAlgn="base"/>
            <a:r>
              <a:rPr lang="en-GB" sz="1800" b="0" i="0">
                <a:solidFill>
                  <a:srgbClr val="000000"/>
                </a:solidFill>
                <a:effectLst/>
                <a:latin typeface="Segoe UI" panose="020B0502040204020203" pitchFamily="34" charset="0"/>
              </a:rPr>
              <a:t>Urban design and planning: Urban design and planning involves the development and design of cities and communities, including transportation systems, land use planning, and infrastructure development. People with an architecture degree may have skills in design, spatial analysis, and project management that are applicable to this industry. </a:t>
            </a:r>
          </a:p>
          <a:p>
            <a:pPr rtl="0" fontAlgn="base"/>
            <a:endParaRPr lang="en-GB" sz="1800" b="0" i="0">
              <a:solidFill>
                <a:srgbClr val="000000"/>
              </a:solidFill>
              <a:effectLst/>
              <a:latin typeface="Segoe UI" panose="020B0502040204020203" pitchFamily="34" charset="0"/>
            </a:endParaRPr>
          </a:p>
          <a:p>
            <a:pPr rtl="0" fontAlgn="base"/>
            <a:r>
              <a:rPr lang="en-GB" sz="1800" b="0" i="0">
                <a:solidFill>
                  <a:srgbClr val="000000"/>
                </a:solidFill>
                <a:effectLst/>
                <a:latin typeface="Segoe UI" panose="020B0502040204020203" pitchFamily="34" charset="0"/>
              </a:rPr>
              <a:t>Research and development: Research and development organizations may hire people with an architecture degree to work on projects related to design and innovation. People with an architecture degree may have skills in problem-solving, critical thinking, and creative thinking that are applicable to this industry. </a:t>
            </a:r>
          </a:p>
          <a:p>
            <a:pPr rtl="0" fontAlgn="base"/>
            <a:endParaRPr lang="en-GB" sz="1800" b="0" i="0">
              <a:solidFill>
                <a:srgbClr val="000000"/>
              </a:solidFill>
              <a:effectLst/>
              <a:latin typeface="Segoe UI" panose="020B0502040204020203" pitchFamily="34" charset="0"/>
            </a:endParaRPr>
          </a:p>
          <a:p>
            <a:pPr rtl="0" fontAlgn="base"/>
            <a:r>
              <a:rPr lang="en-GB" sz="1800" b="0" i="0">
                <a:solidFill>
                  <a:srgbClr val="000000"/>
                </a:solidFill>
                <a:effectLst/>
                <a:latin typeface="Segoe UI" panose="020B0502040204020203" pitchFamily="34" charset="0"/>
              </a:rPr>
              <a:t>Marketing and advertising: Marketing and advertising firms may hire people with an architecture degree to work on projects related to visual design, branding, and creative content. People with an architecture degree may have skills in design, communication, and visualization that are applicable to this industry. </a:t>
            </a:r>
          </a:p>
          <a:p>
            <a:pPr rtl="0" fontAlgn="base"/>
            <a:endParaRPr lang="en-GB" sz="1800" b="0" i="0">
              <a:solidFill>
                <a:srgbClr val="000000"/>
              </a:solidFill>
              <a:effectLst/>
              <a:latin typeface="Segoe UI" panose="020B0502040204020203" pitchFamily="34" charset="0"/>
            </a:endParaRPr>
          </a:p>
          <a:p>
            <a:pPr rtl="0" fontAlgn="base"/>
            <a:r>
              <a:rPr lang="en-GB" sz="1800" b="0" i="0">
                <a:solidFill>
                  <a:srgbClr val="000000"/>
                </a:solidFill>
                <a:effectLst/>
                <a:latin typeface="Segoe UI" panose="020B0502040204020203" pitchFamily="34" charset="0"/>
              </a:rPr>
              <a:t>Education: People with an architecture degree may consider careers in education, where they can share their knowledge and skills with others. They may work as professors, educators, or curriculum developers in architecture programs or in other fields related to design and spatial analysis. </a:t>
            </a:r>
          </a:p>
          <a:p>
            <a:pPr rtl="0" fontAlgn="base"/>
            <a:endParaRPr lang="en-GB" sz="1800" b="0" i="0">
              <a:solidFill>
                <a:srgbClr val="000000"/>
              </a:solidFill>
              <a:effectLst/>
              <a:latin typeface="Segoe UI" panose="020B0502040204020203" pitchFamily="34" charset="0"/>
            </a:endParaRPr>
          </a:p>
          <a:p>
            <a:pPr rtl="0" fontAlgn="base"/>
            <a:r>
              <a:rPr lang="en-GB" sz="1800" b="0" i="0">
                <a:solidFill>
                  <a:srgbClr val="000000"/>
                </a:solidFill>
                <a:effectLst/>
                <a:latin typeface="Segoe UI" panose="020B0502040204020203" pitchFamily="34" charset="0"/>
              </a:rPr>
              <a:t>Consulting: Consulting firms may hire people with an architecture degree to work on projects related to design, planning, and problem-solving. People with an architecture degree may have skills in analysis, project management, and communication that are applicable to this industry. </a:t>
            </a:r>
          </a:p>
          <a:p>
            <a:endParaRPr lang="en-US"/>
          </a:p>
        </p:txBody>
      </p:sp>
      <p:sp>
        <p:nvSpPr>
          <p:cNvPr id="4" name="Slide Number Placeholder 3"/>
          <p:cNvSpPr>
            <a:spLocks noGrp="1"/>
          </p:cNvSpPr>
          <p:nvPr>
            <p:ph type="sldNum" sz="quarter" idx="5"/>
          </p:nvPr>
        </p:nvSpPr>
        <p:spPr/>
        <p:txBody>
          <a:bodyPr/>
          <a:lstStyle/>
          <a:p>
            <a:fld id="{7057F54A-916C-4D9B-B308-E278E02823FC}" type="slidenum">
              <a:rPr lang="en-US" smtClean="0"/>
              <a:t>9</a:t>
            </a:fld>
            <a:endParaRPr lang="en-US"/>
          </a:p>
        </p:txBody>
      </p:sp>
    </p:spTree>
    <p:extLst>
      <p:ext uri="{BB962C8B-B14F-4D97-AF65-F5344CB8AC3E}">
        <p14:creationId xmlns:p14="http://schemas.microsoft.com/office/powerpoint/2010/main" val="117625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GB" sz="1800" b="0" i="0">
                <a:solidFill>
                  <a:srgbClr val="000000"/>
                </a:solidFill>
                <a:effectLst/>
                <a:latin typeface="Segoe UI" panose="020B0502040204020203" pitchFamily="34" charset="0"/>
              </a:rPr>
              <a:t>Hello everyone, and welcome to our presentation on networking for undergraduate architecture students in the UK. My name is [Your Name], and I'll be your guide today. </a:t>
            </a:r>
          </a:p>
          <a:p>
            <a:pPr rtl="0" fontAlgn="base"/>
            <a:endParaRPr lang="en-GB" b="0" i="0">
              <a:solidFill>
                <a:srgbClr val="000000"/>
              </a:solidFill>
              <a:effectLst/>
              <a:latin typeface="Segoe UI" panose="020B0502040204020203" pitchFamily="34" charset="0"/>
            </a:endParaRPr>
          </a:p>
          <a:p>
            <a:pPr rtl="0" fontAlgn="base"/>
            <a:r>
              <a:rPr lang="en-GB" sz="1800" b="0" i="0">
                <a:solidFill>
                  <a:srgbClr val="000000"/>
                </a:solidFill>
                <a:effectLst/>
                <a:latin typeface="Segoe UI" panose="020B0502040204020203" pitchFamily="34" charset="0"/>
              </a:rPr>
              <a:t>Before we get started, let's define what we mean by networking. Essentially, networking is the process of building and maintaining relationships with other people, often for the purpose of career development or professional advancement. It involves connecting with people who have similar interests, goals, or experiences, and finding ways to support and help each other. </a:t>
            </a:r>
          </a:p>
          <a:p>
            <a:pPr rtl="0" fontAlgn="base"/>
            <a:endParaRPr lang="en-GB" b="0" i="0">
              <a:solidFill>
                <a:srgbClr val="000000"/>
              </a:solidFill>
              <a:effectLst/>
              <a:latin typeface="Segoe UI" panose="020B0502040204020203" pitchFamily="34" charset="0"/>
            </a:endParaRPr>
          </a:p>
          <a:p>
            <a:pPr rtl="0" fontAlgn="base"/>
            <a:r>
              <a:rPr lang="en-GB" sz="1800" b="0" i="0">
                <a:solidFill>
                  <a:srgbClr val="000000"/>
                </a:solidFill>
                <a:effectLst/>
                <a:latin typeface="Segoe UI" panose="020B0502040204020203" pitchFamily="34" charset="0"/>
              </a:rPr>
              <a:t>So why is networking important in the architecture industry? Well, the architecture field is highly competitive, and having a strong network can give you an advantage when it comes to finding job opportunities, learning about new projects or technologies, and getting advice and guidance from experienced professionals. Building a network can also help you stay connected to the industry and stay up-to-date on trends and developments. </a:t>
            </a:r>
            <a:endParaRPr lang="en-GB" b="0" i="0">
              <a:solidFill>
                <a:srgbClr val="000000"/>
              </a:solidFill>
              <a:effectLst/>
              <a:latin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fld id="{7057F54A-916C-4D9B-B308-E278E02823FC}" type="slidenum">
              <a:rPr lang="en-US" smtClean="0"/>
              <a:t>10</a:t>
            </a:fld>
            <a:endParaRPr lang="en-US"/>
          </a:p>
        </p:txBody>
      </p:sp>
    </p:spTree>
    <p:extLst>
      <p:ext uri="{BB962C8B-B14F-4D97-AF65-F5344CB8AC3E}">
        <p14:creationId xmlns:p14="http://schemas.microsoft.com/office/powerpoint/2010/main" val="3514524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GB" sz="1800" b="0" i="0">
                <a:solidFill>
                  <a:srgbClr val="000000"/>
                </a:solidFill>
                <a:effectLst/>
                <a:latin typeface="Segoe UI" panose="020B0502040204020203" pitchFamily="34" charset="0"/>
              </a:rPr>
              <a:t>Hello everyone, and welcome to our presentation on networking for undergraduate architecture students in the UK. My name is [Your Name], and I'll be your guide today. </a:t>
            </a:r>
          </a:p>
          <a:p>
            <a:pPr rtl="0" fontAlgn="base"/>
            <a:endParaRPr lang="en-GB" b="0" i="0">
              <a:solidFill>
                <a:srgbClr val="000000"/>
              </a:solidFill>
              <a:effectLst/>
              <a:latin typeface="Segoe UI" panose="020B0502040204020203" pitchFamily="34" charset="0"/>
            </a:endParaRPr>
          </a:p>
          <a:p>
            <a:pPr rtl="0" fontAlgn="base"/>
            <a:r>
              <a:rPr lang="en-GB" sz="1800" b="0" i="0">
                <a:solidFill>
                  <a:srgbClr val="000000"/>
                </a:solidFill>
                <a:effectLst/>
                <a:latin typeface="Segoe UI" panose="020B0502040204020203" pitchFamily="34" charset="0"/>
              </a:rPr>
              <a:t>Before we get started, let's define what we mean by networking. Essentially, networking is the process of building and maintaining relationships with other people, often for the purpose of career development or professional advancement. It involves connecting with people who have similar interests, goals, or experiences, and finding ways to support and help each other. </a:t>
            </a:r>
          </a:p>
          <a:p>
            <a:pPr rtl="0" fontAlgn="base"/>
            <a:endParaRPr lang="en-GB" b="0" i="0">
              <a:solidFill>
                <a:srgbClr val="000000"/>
              </a:solidFill>
              <a:effectLst/>
              <a:latin typeface="Segoe UI" panose="020B0502040204020203" pitchFamily="34" charset="0"/>
            </a:endParaRPr>
          </a:p>
          <a:p>
            <a:pPr rtl="0" fontAlgn="base"/>
            <a:r>
              <a:rPr lang="en-GB" sz="1800" b="0" i="0">
                <a:solidFill>
                  <a:srgbClr val="000000"/>
                </a:solidFill>
                <a:effectLst/>
                <a:latin typeface="Segoe UI" panose="020B0502040204020203" pitchFamily="34" charset="0"/>
              </a:rPr>
              <a:t>So why is networking important in the architecture industry? Well, the architecture field is highly competitive, and having a strong network can give you an advantage when it comes to finding job opportunities, learning about new projects or technologies, and getting advice and guidance from experienced professionals. Building a network can also help you stay connected to the industry and stay up-to-date on trends and developments. </a:t>
            </a:r>
            <a:endParaRPr lang="en-GB" b="0" i="0">
              <a:solidFill>
                <a:srgbClr val="000000"/>
              </a:solidFill>
              <a:effectLst/>
              <a:latin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fld id="{7057F54A-916C-4D9B-B308-E278E02823FC}" type="slidenum">
              <a:rPr lang="en-US" smtClean="0"/>
              <a:t>11</a:t>
            </a:fld>
            <a:endParaRPr lang="en-US"/>
          </a:p>
        </p:txBody>
      </p:sp>
    </p:spTree>
    <p:extLst>
      <p:ext uri="{BB962C8B-B14F-4D97-AF65-F5344CB8AC3E}">
        <p14:creationId xmlns:p14="http://schemas.microsoft.com/office/powerpoint/2010/main" val="673218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GB" sz="1800" b="0" i="0">
                <a:solidFill>
                  <a:srgbClr val="000000"/>
                </a:solidFill>
                <a:effectLst/>
                <a:latin typeface="Segoe UI" panose="020B0502040204020203" pitchFamily="34" charset="0"/>
              </a:rPr>
              <a:t>Now, let's talk about some strategies for networking as an undergraduate architecture student in the UK. </a:t>
            </a:r>
          </a:p>
          <a:p>
            <a:pPr rtl="0" fontAlgn="base"/>
            <a:endParaRPr lang="en-GB" sz="1800" b="0" i="0">
              <a:solidFill>
                <a:srgbClr val="000000"/>
              </a:solidFill>
              <a:effectLst/>
              <a:latin typeface="Segoe UI" panose="020B0502040204020203" pitchFamily="34" charset="0"/>
            </a:endParaRPr>
          </a:p>
          <a:p>
            <a:pPr rtl="0" fontAlgn="base"/>
            <a:r>
              <a:rPr lang="en-GB" sz="1800" b="0" i="0">
                <a:solidFill>
                  <a:srgbClr val="000000"/>
                </a:solidFill>
                <a:effectLst/>
                <a:latin typeface="Segoe UI" panose="020B0502040204020203" pitchFamily="34" charset="0"/>
              </a:rPr>
              <a:t>First, it's important to attend industry events and conferences. These events can be a great opportunity to meet professionals, learn about new projects or technologies, and get your foot in the door. Look for events that are relevant to your interests or career goals, and be sure to bring your resume and business cards with you. </a:t>
            </a:r>
          </a:p>
          <a:p>
            <a:pPr rtl="0" fontAlgn="base"/>
            <a:endParaRPr lang="en-GB" b="0" i="0">
              <a:solidFill>
                <a:srgbClr val="000000"/>
              </a:solidFill>
              <a:effectLst/>
              <a:latin typeface="Segoe UI" panose="020B0502040204020203" pitchFamily="34" charset="0"/>
            </a:endParaRPr>
          </a:p>
          <a:p>
            <a:pPr rtl="0" fontAlgn="base"/>
            <a:r>
              <a:rPr lang="en-GB" sz="1800" b="0" i="0">
                <a:solidFill>
                  <a:srgbClr val="000000"/>
                </a:solidFill>
                <a:effectLst/>
                <a:latin typeface="Segoe UI" panose="020B0502040204020203" pitchFamily="34" charset="0"/>
              </a:rPr>
              <a:t>Another strategy is to join professional organizations and societies. In the UK, some examples include the Royal Institute of British Architects (RIBA), the Architects Registration Board (ARB), and the Royal Society of Arts (RSA). These organizations offer a variety of resources and opportunities for students and professionals, including networking events, workshops, and mentorship programs. </a:t>
            </a:r>
          </a:p>
          <a:p>
            <a:pPr rtl="0" fontAlgn="base"/>
            <a:endParaRPr lang="en-GB" b="0" i="0">
              <a:solidFill>
                <a:srgbClr val="000000"/>
              </a:solidFill>
              <a:effectLst/>
              <a:latin typeface="Segoe UI" panose="020B0502040204020203" pitchFamily="34" charset="0"/>
            </a:endParaRPr>
          </a:p>
          <a:p>
            <a:pPr rtl="0" fontAlgn="base"/>
            <a:r>
              <a:rPr lang="en-GB" sz="1800" b="0" i="0">
                <a:solidFill>
                  <a:srgbClr val="000000"/>
                </a:solidFill>
                <a:effectLst/>
                <a:latin typeface="Segoe UI" panose="020B0502040204020203" pitchFamily="34" charset="0"/>
              </a:rPr>
              <a:t>Volunteering for projects or committees is another great way to network and gain experience. Look for opportunities to get involved with local or national organizations that focus on architecture or design. Not only will you be able to make connections and learn new skills, but you'll also be giving back to the community and building your resume. </a:t>
            </a:r>
            <a:endParaRPr lang="en-GB" b="0" i="0">
              <a:solidFill>
                <a:srgbClr val="000000"/>
              </a:solidFill>
              <a:effectLst/>
              <a:latin typeface="Segoe UI" panose="020B0502040204020203" pitchFamily="34" charset="0"/>
            </a:endParaRPr>
          </a:p>
          <a:p>
            <a:pPr rtl="0" fontAlgn="base"/>
            <a:endParaRPr lang="en-GB" sz="1800" b="0" i="0">
              <a:solidFill>
                <a:srgbClr val="000000"/>
              </a:solidFill>
              <a:effectLst/>
              <a:latin typeface="Segoe UI" panose="020B0502040204020203" pitchFamily="34" charset="0"/>
            </a:endParaRPr>
          </a:p>
          <a:p>
            <a:pPr rtl="0" fontAlgn="base"/>
            <a:r>
              <a:rPr lang="en-GB" sz="1800" b="0" i="0">
                <a:solidFill>
                  <a:srgbClr val="000000"/>
                </a:solidFill>
                <a:effectLst/>
                <a:latin typeface="Segoe UI" panose="020B0502040204020203" pitchFamily="34" charset="0"/>
              </a:rPr>
              <a:t>Social media and online networking platforms are also useful tools for networking. LinkedIn is a particularly popular platform for professionals, and it's a great way to connect with others in the architecture industry and learn about job openings. </a:t>
            </a:r>
          </a:p>
          <a:p>
            <a:pPr rtl="0" fontAlgn="base"/>
            <a:endParaRPr lang="en-GB" sz="1800" b="0" i="0">
              <a:solidFill>
                <a:srgbClr val="000000"/>
              </a:solidFill>
              <a:effectLst/>
              <a:latin typeface="Segoe UI" panose="020B0502040204020203" pitchFamily="34" charset="0"/>
            </a:endParaRPr>
          </a:p>
          <a:p>
            <a:pPr rtl="0" fontAlgn="base"/>
            <a:r>
              <a:rPr lang="en-GB" sz="1800" b="0" i="0">
                <a:solidFill>
                  <a:srgbClr val="000000"/>
                </a:solidFill>
                <a:effectLst/>
                <a:latin typeface="Segoe UI" panose="020B0502040204020203" pitchFamily="34" charset="0"/>
              </a:rPr>
              <a:t>Other online resources like </a:t>
            </a:r>
            <a:r>
              <a:rPr lang="en-GB" sz="1800" b="0" i="0" err="1">
                <a:solidFill>
                  <a:srgbClr val="000000"/>
                </a:solidFill>
                <a:effectLst/>
                <a:latin typeface="Segoe UI" panose="020B0502040204020203" pitchFamily="34" charset="0"/>
              </a:rPr>
              <a:t>Archinect</a:t>
            </a:r>
            <a:r>
              <a:rPr lang="en-GB" sz="1800" b="0" i="0">
                <a:solidFill>
                  <a:srgbClr val="000000"/>
                </a:solidFill>
                <a:effectLst/>
                <a:latin typeface="Segoe UI" panose="020B0502040204020203" pitchFamily="34" charset="0"/>
              </a:rPr>
              <a:t> and </a:t>
            </a:r>
            <a:r>
              <a:rPr lang="en-GB" sz="1800" b="0" i="0" err="1">
                <a:solidFill>
                  <a:srgbClr val="000000"/>
                </a:solidFill>
                <a:effectLst/>
                <a:latin typeface="Segoe UI" panose="020B0502040204020203" pitchFamily="34" charset="0"/>
              </a:rPr>
              <a:t>Dezeen</a:t>
            </a:r>
            <a:r>
              <a:rPr lang="en-GB" sz="1800" b="0" i="0">
                <a:solidFill>
                  <a:srgbClr val="000000"/>
                </a:solidFill>
                <a:effectLst/>
                <a:latin typeface="Segoe UI" panose="020B0502040204020203" pitchFamily="34" charset="0"/>
              </a:rPr>
              <a:t> Jobs can also be helpful for finding job opportunities and staying up-to-date on industry news. </a:t>
            </a:r>
            <a:endParaRPr lang="en-GB" b="0" i="0">
              <a:solidFill>
                <a:srgbClr val="000000"/>
              </a:solidFill>
              <a:effectLst/>
              <a:latin typeface="Segoe UI" panose="020B0502040204020203" pitchFamily="34" charset="0"/>
            </a:endParaRPr>
          </a:p>
          <a:p>
            <a:pPr rtl="0" fontAlgn="base"/>
            <a:r>
              <a:rPr lang="en-GB" sz="1800" b="0" i="0">
                <a:solidFill>
                  <a:srgbClr val="000000"/>
                </a:solidFill>
                <a:effectLst/>
                <a:latin typeface="Segoe UI" panose="020B0502040204020203" pitchFamily="34" charset="0"/>
              </a:rPr>
              <a:t>Networking events and workshops are also a great way to make connections and learn from experienced professionals. Look for events that are specifically focused on networking or career development, and be sure to bring your resume and business cards with you. These events can be a great opportunity to meet people in the industry and get advice on your career path. </a:t>
            </a:r>
          </a:p>
          <a:p>
            <a:pPr rtl="0" fontAlgn="base"/>
            <a:endParaRPr lang="en-GB" b="0" i="0">
              <a:solidFill>
                <a:srgbClr val="000000"/>
              </a:solidFill>
              <a:effectLst/>
              <a:latin typeface="Segoe UI" panose="020B0502040204020203" pitchFamily="34" charset="0"/>
            </a:endParaRPr>
          </a:p>
          <a:p>
            <a:pPr rtl="0" fontAlgn="base"/>
            <a:r>
              <a:rPr lang="en-GB" sz="1800" b="0" i="0">
                <a:solidFill>
                  <a:srgbClr val="000000"/>
                </a:solidFill>
                <a:effectLst/>
                <a:latin typeface="Segoe UI" panose="020B0502040204020203" pitchFamily="34" charset="0"/>
              </a:rPr>
              <a:t>Another strategy for networking is to collaborate with fellow students and professors. Your classmates and professors can be a valuable resource for learning about job openings, getting advice, and staying connected to the industry. Don't be afraid to ask for help or offer your assistance to others. </a:t>
            </a:r>
            <a:endParaRPr lang="en-GB" b="0" i="0">
              <a:solidFill>
                <a:srgbClr val="000000"/>
              </a:solidFill>
              <a:effectLst/>
              <a:latin typeface="Segoe UI" panose="020B0502040204020203" pitchFamily="34" charset="0"/>
            </a:endParaRPr>
          </a:p>
          <a:p>
            <a:pPr rtl="0" fontAlgn="base"/>
            <a:endParaRPr lang="en-GB" sz="1800" b="0" i="0">
              <a:solidFill>
                <a:srgbClr val="000000"/>
              </a:solidFill>
              <a:effectLst/>
              <a:latin typeface="Segoe UI" panose="020B0502040204020203" pitchFamily="34" charset="0"/>
            </a:endParaRPr>
          </a:p>
          <a:p>
            <a:pPr rtl="0" fontAlgn="base"/>
            <a:r>
              <a:rPr lang="en-GB" sz="1800" b="0" i="0">
                <a:solidFill>
                  <a:srgbClr val="000000"/>
                </a:solidFill>
                <a:effectLst/>
                <a:latin typeface="Segoe UI" panose="020B0502040204020203" pitchFamily="34" charset="0"/>
              </a:rPr>
              <a:t>Finally, consider seeking out mentors or internships. Working with a mentor or participating in an internship can be a great way to learn from experienced professionals and make connections in the industry. Your mentor or internship supervisor can provide valuable guidance and advice, and they may be able to introduce you to other professionals or help you find job opportunities. </a:t>
            </a:r>
            <a:endParaRPr lang="en-GB" b="0" i="0">
              <a:solidFill>
                <a:srgbClr val="000000"/>
              </a:solidFill>
              <a:effectLst/>
              <a:latin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fld id="{7057F54A-916C-4D9B-B308-E278E02823FC}" type="slidenum">
              <a:rPr lang="en-US" smtClean="0"/>
              <a:t>12</a:t>
            </a:fld>
            <a:endParaRPr lang="en-US"/>
          </a:p>
        </p:txBody>
      </p:sp>
    </p:spTree>
    <p:extLst>
      <p:ext uri="{BB962C8B-B14F-4D97-AF65-F5344CB8AC3E}">
        <p14:creationId xmlns:p14="http://schemas.microsoft.com/office/powerpoint/2010/main" val="42056615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gradFill>
          <a:gsLst>
            <a:gs pos="0">
              <a:srgbClr val="005EB8"/>
            </a:gs>
            <a:gs pos="52000">
              <a:srgbClr val="257FA0"/>
            </a:gs>
            <a:gs pos="100000">
              <a:srgbClr val="228575"/>
            </a:gs>
          </a:gsLst>
          <a:lin ang="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9CEBF-4785-EA44-87DD-49B6C2943DA2}"/>
              </a:ext>
            </a:extLst>
          </p:cNvPr>
          <p:cNvSpPr>
            <a:spLocks noGrp="1"/>
          </p:cNvSpPr>
          <p:nvPr>
            <p:ph type="ctrTitle" hasCustomPrompt="1"/>
          </p:nvPr>
        </p:nvSpPr>
        <p:spPr>
          <a:xfrm>
            <a:off x="479425" y="476250"/>
            <a:ext cx="11341100" cy="2971800"/>
          </a:xfrm>
        </p:spPr>
        <p:txBody>
          <a:bodyPr lIns="0" tIns="0" rIns="0" bIns="0" anchor="t" anchorCtr="0">
            <a:noAutofit/>
          </a:bodyPr>
          <a:lstStyle>
            <a:lvl1pPr algn="l">
              <a:defRPr sz="7200" b="1" i="0" spc="-150">
                <a:solidFill>
                  <a:schemeClr val="bg1"/>
                </a:solidFill>
                <a:latin typeface="Arial" panose="020B0604020202020204" pitchFamily="34" charset="0"/>
                <a:ea typeface="COOPERHEWITT-SEMIBOLD" pitchFamily="2" charset="77"/>
                <a:cs typeface="Arial" panose="020B0604020202020204" pitchFamily="34" charset="0"/>
              </a:defRPr>
            </a:lvl1pPr>
          </a:lstStyle>
          <a:p>
            <a:r>
              <a:rPr lang="en-US" sz="7200" b="1" i="0" spc="-150">
                <a:solidFill>
                  <a:schemeClr val="bg1"/>
                </a:solidFill>
                <a:latin typeface="COOPERHEWITT-SEMIBOLD" pitchFamily="2" charset="77"/>
                <a:ea typeface="COOPERHEWITT-SEMIBOLD" pitchFamily="2" charset="77"/>
              </a:rPr>
              <a:t>Brand identity guidelines</a:t>
            </a:r>
            <a:endParaRPr lang="en-US" sz="7200" b="1" spc="-150">
              <a:solidFill>
                <a:schemeClr val="bg1"/>
              </a:solidFill>
              <a:latin typeface="COOPERHEWITT-MEDIUM" pitchFamily="2" charset="77"/>
              <a:ea typeface="COOPERHEWITT-MEDIUM" pitchFamily="2" charset="77"/>
            </a:endParaRPr>
          </a:p>
        </p:txBody>
      </p:sp>
      <p:sp>
        <p:nvSpPr>
          <p:cNvPr id="3" name="Subtitle 2">
            <a:extLst>
              <a:ext uri="{FF2B5EF4-FFF2-40B4-BE49-F238E27FC236}">
                <a16:creationId xmlns:a16="http://schemas.microsoft.com/office/drawing/2014/main" id="{2CB6ECC8-5DEA-CD46-AF07-8E5024222FE4}"/>
              </a:ext>
            </a:extLst>
          </p:cNvPr>
          <p:cNvSpPr>
            <a:spLocks noGrp="1"/>
          </p:cNvSpPr>
          <p:nvPr>
            <p:ph type="subTitle" idx="1"/>
          </p:nvPr>
        </p:nvSpPr>
        <p:spPr>
          <a:xfrm>
            <a:off x="479425" y="3647439"/>
            <a:ext cx="11341100" cy="1689735"/>
          </a:xfrm>
        </p:spPr>
        <p:txBody>
          <a:bodyPr lIns="0" tIns="0" rIns="0" bIns="0">
            <a:noAutofit/>
          </a:bodyPr>
          <a:lstStyle>
            <a:lvl1pPr marL="0" indent="0" algn="l">
              <a:buNone/>
              <a:defRPr sz="24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7" name="Title 1">
            <a:extLst>
              <a:ext uri="{FF2B5EF4-FFF2-40B4-BE49-F238E27FC236}">
                <a16:creationId xmlns:a16="http://schemas.microsoft.com/office/drawing/2014/main" id="{BC875982-234A-974C-BD06-26BB9BE2CDC9}"/>
              </a:ext>
            </a:extLst>
          </p:cNvPr>
          <p:cNvSpPr txBox="1">
            <a:spLocks/>
          </p:cNvSpPr>
          <p:nvPr userDrawn="1"/>
        </p:nvSpPr>
        <p:spPr>
          <a:xfrm>
            <a:off x="-863282" y="3771900"/>
            <a:ext cx="11371262" cy="2971800"/>
          </a:xfrm>
          <a:prstGeom prst="rect">
            <a:avLst/>
          </a:prstGeom>
        </p:spPr>
        <p:txBody>
          <a:bodyPr vert="horz" wrap="none" lIns="0" tIns="0" rIns="0" bIns="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7200" b="1" i="0" spc="-150">
              <a:solidFill>
                <a:schemeClr val="bg1"/>
              </a:solidFill>
              <a:latin typeface="Arial" panose="020B0604020202020204" pitchFamily="34" charset="0"/>
              <a:ea typeface="COOPERHEWITT-MEDIUM" pitchFamily="2" charset="77"/>
            </a:endParaRPr>
          </a:p>
        </p:txBody>
      </p:sp>
      <p:pic>
        <p:nvPicPr>
          <p:cNvPr id="6" name="Picture 5">
            <a:extLst>
              <a:ext uri="{FF2B5EF4-FFF2-40B4-BE49-F238E27FC236}">
                <a16:creationId xmlns:a16="http://schemas.microsoft.com/office/drawing/2014/main" id="{F259E2FE-585D-3F47-9C46-D1FE9489E370}"/>
              </a:ext>
            </a:extLst>
          </p:cNvPr>
          <p:cNvPicPr>
            <a:picLocks noChangeAspect="1"/>
          </p:cNvPicPr>
          <p:nvPr userDrawn="1"/>
        </p:nvPicPr>
        <p:blipFill>
          <a:blip r:embed="rId2"/>
          <a:srcRect/>
          <a:stretch/>
        </p:blipFill>
        <p:spPr>
          <a:xfrm>
            <a:off x="9656990" y="5829888"/>
            <a:ext cx="2344508" cy="846627"/>
          </a:xfrm>
          <a:prstGeom prst="rect">
            <a:avLst/>
          </a:prstGeom>
        </p:spPr>
      </p:pic>
    </p:spTree>
    <p:extLst>
      <p:ext uri="{BB962C8B-B14F-4D97-AF65-F5344CB8AC3E}">
        <p14:creationId xmlns:p14="http://schemas.microsoft.com/office/powerpoint/2010/main" val="12724518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rgbClr val="3ABFF0">
            <a:alpha val="1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91406-F73D-9C42-9AAD-4619073907B0}"/>
              </a:ext>
            </a:extLst>
          </p:cNvPr>
          <p:cNvSpPr>
            <a:spLocks noGrp="1"/>
          </p:cNvSpPr>
          <p:nvPr>
            <p:ph type="title"/>
          </p:nvPr>
        </p:nvSpPr>
        <p:spPr>
          <a:xfrm>
            <a:off x="479425" y="476250"/>
            <a:ext cx="11341100" cy="1349375"/>
          </a:xfrm>
        </p:spPr>
        <p:txBody>
          <a:bodyPr lIns="0" tIns="0" rIns="0" bIns="0" anchor="t" anchorCtr="0">
            <a:noAutofit/>
          </a:bodyPr>
          <a:lstStyle>
            <a:lvl1pPr>
              <a:defRPr b="1" i="0">
                <a:solidFill>
                  <a:srgbClr val="01033C"/>
                </a:solidFill>
                <a:latin typeface="Arial" panose="020B0604020202020204" pitchFamily="34" charset="0"/>
                <a:ea typeface="COOPERHEWITT-SEMIBOLD" pitchFamily="2" charset="77"/>
                <a:cs typeface="Arial" panose="020B0604020202020204" pitchFamily="34" charset="0"/>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0F204BA-AAD4-4145-9060-4B23AC6E7CD3}"/>
              </a:ext>
            </a:extLst>
          </p:cNvPr>
          <p:cNvSpPr>
            <a:spLocks noGrp="1"/>
          </p:cNvSpPr>
          <p:nvPr>
            <p:ph sz="half" idx="1"/>
          </p:nvPr>
        </p:nvSpPr>
        <p:spPr>
          <a:xfrm>
            <a:off x="479424" y="1915319"/>
            <a:ext cx="5580000" cy="3420000"/>
          </a:xfrm>
        </p:spPr>
        <p:txBody>
          <a:bodyPr lIns="0" tIns="0" rIns="0" bIns="0">
            <a:noAutofit/>
          </a:bodyPr>
          <a:lstStyle>
            <a:lvl1pPr>
              <a:defRPr sz="2800" b="0" i="0">
                <a:latin typeface="Arial" panose="020B0604020202020204" pitchFamily="34" charset="0"/>
                <a:cs typeface="Arial" panose="020B0604020202020204" pitchFamily="34" charset="0"/>
              </a:defRPr>
            </a:lvl1pPr>
            <a:lvl2pPr>
              <a:defRPr sz="2400" b="0" i="0">
                <a:latin typeface="Arial" panose="020B0604020202020204" pitchFamily="34" charset="0"/>
                <a:cs typeface="Arial" panose="020B0604020202020204" pitchFamily="34" charset="0"/>
              </a:defRPr>
            </a:lvl2pPr>
            <a:lvl3pPr>
              <a:defRPr sz="2000" b="0" i="0">
                <a:latin typeface="Arial" panose="020B0604020202020204" pitchFamily="34" charset="0"/>
                <a:cs typeface="Arial" panose="020B0604020202020204" pitchFamily="34" charset="0"/>
              </a:defRPr>
            </a:lvl3pPr>
            <a:lvl4pPr>
              <a:defRPr sz="1800" b="0" i="0">
                <a:latin typeface="Arial" panose="020B0604020202020204" pitchFamily="34" charset="0"/>
                <a:cs typeface="Arial" panose="020B0604020202020204" pitchFamily="34" charset="0"/>
              </a:defRPr>
            </a:lvl4pPr>
            <a:lvl5pPr>
              <a:defRPr sz="1800" b="0" i="0">
                <a:latin typeface="Arial" panose="020B0604020202020204" pitchFamily="34" charset="0"/>
                <a:cs typeface="Arial" panose="020B06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08FE7EF-380A-8B4F-8044-D711670A7E64}"/>
              </a:ext>
            </a:extLst>
          </p:cNvPr>
          <p:cNvSpPr>
            <a:spLocks noGrp="1"/>
          </p:cNvSpPr>
          <p:nvPr>
            <p:ph sz="half" idx="2"/>
          </p:nvPr>
        </p:nvSpPr>
        <p:spPr>
          <a:xfrm>
            <a:off x="6240525" y="1915319"/>
            <a:ext cx="5580000" cy="3420000"/>
          </a:xfrm>
        </p:spPr>
        <p:txBody>
          <a:bodyPr lIns="0" tIns="0" rIns="0" bIns="0">
            <a:noAutofit/>
          </a:bodyPr>
          <a:lstStyle>
            <a:lvl1pPr>
              <a:defRPr b="0" i="0">
                <a:solidFill>
                  <a:srgbClr val="01033C"/>
                </a:solidFill>
                <a:latin typeface="Arial" panose="020B0604020202020204" pitchFamily="34" charset="0"/>
                <a:cs typeface="Arial" panose="020B0604020202020204" pitchFamily="34" charset="0"/>
              </a:defRPr>
            </a:lvl1pPr>
            <a:lvl2pPr>
              <a:defRPr b="0" i="0">
                <a:solidFill>
                  <a:srgbClr val="01033C"/>
                </a:solidFill>
                <a:latin typeface="Arial" panose="020B0604020202020204" pitchFamily="34" charset="0"/>
                <a:cs typeface="Arial" panose="020B0604020202020204" pitchFamily="34" charset="0"/>
              </a:defRPr>
            </a:lvl2pPr>
            <a:lvl3pPr>
              <a:defRPr b="0" i="0">
                <a:solidFill>
                  <a:srgbClr val="01033C"/>
                </a:solidFill>
                <a:latin typeface="Arial" panose="020B0604020202020204" pitchFamily="34" charset="0"/>
                <a:cs typeface="Arial" panose="020B0604020202020204" pitchFamily="34" charset="0"/>
              </a:defRPr>
            </a:lvl3pPr>
            <a:lvl4pPr>
              <a:defRPr b="0" i="0">
                <a:solidFill>
                  <a:srgbClr val="01033C"/>
                </a:solidFill>
                <a:latin typeface="Arial" panose="020B0604020202020204" pitchFamily="34" charset="0"/>
                <a:cs typeface="Arial" panose="020B0604020202020204" pitchFamily="34" charset="0"/>
              </a:defRPr>
            </a:lvl4pPr>
            <a:lvl5pPr>
              <a:defRPr b="0" i="0">
                <a:solidFill>
                  <a:srgbClr val="01033C"/>
                </a:solidFill>
                <a:latin typeface="Arial" panose="020B0604020202020204" pitchFamily="34" charset="0"/>
                <a:cs typeface="Arial" panose="020B06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6" name="Picture 5">
            <a:extLst>
              <a:ext uri="{FF2B5EF4-FFF2-40B4-BE49-F238E27FC236}">
                <a16:creationId xmlns:a16="http://schemas.microsoft.com/office/drawing/2014/main" id="{DE85392B-531D-9443-98C4-3C75134E3DE8}"/>
              </a:ext>
            </a:extLst>
          </p:cNvPr>
          <p:cNvPicPr>
            <a:picLocks noChangeAspect="1"/>
          </p:cNvPicPr>
          <p:nvPr userDrawn="1"/>
        </p:nvPicPr>
        <p:blipFill>
          <a:blip r:embed="rId2"/>
          <a:srcRect/>
          <a:stretch/>
        </p:blipFill>
        <p:spPr>
          <a:xfrm>
            <a:off x="9656990" y="5829888"/>
            <a:ext cx="2344508" cy="846628"/>
          </a:xfrm>
          <a:prstGeom prst="rect">
            <a:avLst/>
          </a:prstGeom>
        </p:spPr>
      </p:pic>
    </p:spTree>
    <p:extLst>
      <p:ext uri="{BB962C8B-B14F-4D97-AF65-F5344CB8AC3E}">
        <p14:creationId xmlns:p14="http://schemas.microsoft.com/office/powerpoint/2010/main" val="1664662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rgbClr val="3ABFF0">
            <a:alpha val="1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EC67E-D9CF-4243-967E-E25B5873DF98}"/>
              </a:ext>
            </a:extLst>
          </p:cNvPr>
          <p:cNvSpPr>
            <a:spLocks noGrp="1"/>
          </p:cNvSpPr>
          <p:nvPr>
            <p:ph type="title"/>
          </p:nvPr>
        </p:nvSpPr>
        <p:spPr>
          <a:xfrm>
            <a:off x="479425" y="499441"/>
            <a:ext cx="11341099" cy="1080000"/>
          </a:xfrm>
        </p:spPr>
        <p:txBody>
          <a:bodyPr lIns="0" tIns="0" rIns="0" bIns="0" anchor="t" anchorCtr="0">
            <a:noAutofit/>
          </a:bodyPr>
          <a:lstStyle>
            <a:lvl1pPr>
              <a:defRPr b="1" i="0">
                <a:solidFill>
                  <a:srgbClr val="01033C"/>
                </a:solidFill>
                <a:latin typeface="Arial" panose="020B0604020202020204" pitchFamily="34" charset="0"/>
                <a:ea typeface="COOPERHEWITT-SEMIBOLD" pitchFamily="2" charset="77"/>
                <a:cs typeface="Arial" panose="020B0604020202020204" pitchFamily="34" charset="0"/>
              </a:defRPr>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8D5FA80-486D-2643-87B6-5F203CFD9F65}"/>
              </a:ext>
            </a:extLst>
          </p:cNvPr>
          <p:cNvSpPr>
            <a:spLocks noGrp="1"/>
          </p:cNvSpPr>
          <p:nvPr>
            <p:ph type="body" idx="1"/>
          </p:nvPr>
        </p:nvSpPr>
        <p:spPr>
          <a:xfrm>
            <a:off x="479425" y="1681163"/>
            <a:ext cx="5490000" cy="810000"/>
          </a:xfrm>
        </p:spPr>
        <p:txBody>
          <a:bodyPr lIns="0" tIns="0" rIns="0" bIns="0" anchor="t" anchorCtr="0">
            <a:noAutofit/>
          </a:bodyPr>
          <a:lstStyle>
            <a:lvl1pPr marL="0" indent="0">
              <a:buNone/>
              <a:defRPr sz="2400" b="0" i="0">
                <a:solidFill>
                  <a:srgbClr val="01033C"/>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E386BE8-E9D8-544E-96FE-6325AB7D4C8F}"/>
              </a:ext>
            </a:extLst>
          </p:cNvPr>
          <p:cNvSpPr>
            <a:spLocks noGrp="1"/>
          </p:cNvSpPr>
          <p:nvPr>
            <p:ph sz="half" idx="2"/>
          </p:nvPr>
        </p:nvSpPr>
        <p:spPr>
          <a:xfrm>
            <a:off x="479425" y="2505075"/>
            <a:ext cx="5490000" cy="2880000"/>
          </a:xfrm>
        </p:spPr>
        <p:txBody>
          <a:bodyPr lIns="0" tIns="0" rIns="0" bIns="0" anchor="t" anchorCtr="0">
            <a:noAutofit/>
          </a:bodyPr>
          <a:lstStyle>
            <a:lvl1pPr>
              <a:defRPr sz="2000" b="0" i="0">
                <a:solidFill>
                  <a:srgbClr val="01033C"/>
                </a:solidFill>
                <a:latin typeface="Arial" panose="020B0604020202020204" pitchFamily="34" charset="0"/>
                <a:cs typeface="Arial" panose="020B0604020202020204" pitchFamily="34" charset="0"/>
              </a:defRPr>
            </a:lvl1pPr>
            <a:lvl2pPr>
              <a:defRPr sz="1800" b="0" i="0">
                <a:solidFill>
                  <a:srgbClr val="01033C"/>
                </a:solidFill>
                <a:latin typeface="Arial" panose="020B0604020202020204" pitchFamily="34" charset="0"/>
                <a:cs typeface="Arial" panose="020B0604020202020204" pitchFamily="34" charset="0"/>
              </a:defRPr>
            </a:lvl2pPr>
            <a:lvl3pPr>
              <a:defRPr sz="1600" b="0" i="0">
                <a:solidFill>
                  <a:srgbClr val="01033C"/>
                </a:solidFill>
                <a:latin typeface="Arial" panose="020B0604020202020204" pitchFamily="34" charset="0"/>
                <a:cs typeface="Arial" panose="020B0604020202020204" pitchFamily="34" charset="0"/>
              </a:defRPr>
            </a:lvl3pPr>
            <a:lvl4pPr>
              <a:defRPr sz="1400" b="0" i="0">
                <a:solidFill>
                  <a:srgbClr val="01033C"/>
                </a:solidFill>
                <a:latin typeface="Arial" panose="020B0604020202020204" pitchFamily="34" charset="0"/>
                <a:cs typeface="Arial" panose="020B0604020202020204" pitchFamily="34" charset="0"/>
              </a:defRPr>
            </a:lvl4pPr>
            <a:lvl5pPr>
              <a:defRPr sz="1400" b="0" i="0">
                <a:solidFill>
                  <a:srgbClr val="01033C"/>
                </a:solidFill>
                <a:latin typeface="Arial" panose="020B0604020202020204" pitchFamily="34" charset="0"/>
                <a:cs typeface="Arial" panose="020B06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4EDA06B4-2C81-BF4E-826E-B0FCD6C95E83}"/>
              </a:ext>
            </a:extLst>
          </p:cNvPr>
          <p:cNvSpPr>
            <a:spLocks noGrp="1"/>
          </p:cNvSpPr>
          <p:nvPr>
            <p:ph type="body" sz="quarter" idx="3"/>
          </p:nvPr>
        </p:nvSpPr>
        <p:spPr>
          <a:xfrm>
            <a:off x="6330434" y="1681163"/>
            <a:ext cx="5490000" cy="810000"/>
          </a:xfrm>
        </p:spPr>
        <p:txBody>
          <a:bodyPr lIns="0" tIns="0" rIns="0" bIns="0" anchor="t" anchorCtr="0">
            <a:noAutofit/>
          </a:bodyPr>
          <a:lstStyle>
            <a:lvl1pPr marL="0" indent="0">
              <a:buNone/>
              <a:defRPr sz="2400" b="0" i="0">
                <a:solidFill>
                  <a:srgbClr val="01033C"/>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AC9C9AA-F084-F14D-8F7A-05EA370F19FB}"/>
              </a:ext>
            </a:extLst>
          </p:cNvPr>
          <p:cNvSpPr>
            <a:spLocks noGrp="1"/>
          </p:cNvSpPr>
          <p:nvPr>
            <p:ph sz="quarter" idx="4"/>
          </p:nvPr>
        </p:nvSpPr>
        <p:spPr>
          <a:xfrm>
            <a:off x="6330434" y="2505075"/>
            <a:ext cx="5490000" cy="2880000"/>
          </a:xfrm>
        </p:spPr>
        <p:txBody>
          <a:bodyPr lIns="0" tIns="0" rIns="0" bIns="0" anchor="t" anchorCtr="0">
            <a:noAutofit/>
          </a:bodyPr>
          <a:lstStyle>
            <a:lvl1pPr>
              <a:defRPr sz="2000" b="0" i="0">
                <a:solidFill>
                  <a:srgbClr val="01033C"/>
                </a:solidFill>
                <a:latin typeface="Arial" panose="020B0604020202020204" pitchFamily="34" charset="0"/>
                <a:cs typeface="Arial" panose="020B0604020202020204" pitchFamily="34" charset="0"/>
              </a:defRPr>
            </a:lvl1pPr>
            <a:lvl2pPr>
              <a:defRPr sz="1800" b="0" i="0">
                <a:solidFill>
                  <a:srgbClr val="01033C"/>
                </a:solidFill>
                <a:latin typeface="Arial" panose="020B0604020202020204" pitchFamily="34" charset="0"/>
                <a:cs typeface="Arial" panose="020B0604020202020204" pitchFamily="34" charset="0"/>
              </a:defRPr>
            </a:lvl2pPr>
            <a:lvl3pPr>
              <a:defRPr sz="1600" b="0" i="0">
                <a:solidFill>
                  <a:srgbClr val="01033C"/>
                </a:solidFill>
                <a:latin typeface="Arial" panose="020B0604020202020204" pitchFamily="34" charset="0"/>
                <a:cs typeface="Arial" panose="020B0604020202020204" pitchFamily="34" charset="0"/>
              </a:defRPr>
            </a:lvl3pPr>
            <a:lvl4pPr>
              <a:defRPr sz="1400" b="0" i="0">
                <a:solidFill>
                  <a:srgbClr val="01033C"/>
                </a:solidFill>
                <a:latin typeface="Arial" panose="020B0604020202020204" pitchFamily="34" charset="0"/>
                <a:cs typeface="Arial" panose="020B0604020202020204" pitchFamily="34" charset="0"/>
              </a:defRPr>
            </a:lvl4pPr>
            <a:lvl5pPr>
              <a:defRPr sz="1400" b="0" i="0">
                <a:solidFill>
                  <a:srgbClr val="01033C"/>
                </a:solidFill>
                <a:latin typeface="Arial" panose="020B0604020202020204" pitchFamily="34" charset="0"/>
                <a:cs typeface="Arial" panose="020B06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8" name="Picture 7">
            <a:extLst>
              <a:ext uri="{FF2B5EF4-FFF2-40B4-BE49-F238E27FC236}">
                <a16:creationId xmlns:a16="http://schemas.microsoft.com/office/drawing/2014/main" id="{2ED5C0A4-1960-574D-9478-7A9E62D5FCE6}"/>
              </a:ext>
            </a:extLst>
          </p:cNvPr>
          <p:cNvPicPr>
            <a:picLocks noChangeAspect="1"/>
          </p:cNvPicPr>
          <p:nvPr userDrawn="1"/>
        </p:nvPicPr>
        <p:blipFill>
          <a:blip r:embed="rId2"/>
          <a:srcRect/>
          <a:stretch/>
        </p:blipFill>
        <p:spPr>
          <a:xfrm>
            <a:off x="9656990" y="5829888"/>
            <a:ext cx="2344508" cy="846628"/>
          </a:xfrm>
          <a:prstGeom prst="rect">
            <a:avLst/>
          </a:prstGeom>
        </p:spPr>
      </p:pic>
    </p:spTree>
    <p:extLst>
      <p:ext uri="{BB962C8B-B14F-4D97-AF65-F5344CB8AC3E}">
        <p14:creationId xmlns:p14="http://schemas.microsoft.com/office/powerpoint/2010/main" val="4286602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3ABFF0">
            <a:alpha val="1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0785D-AA34-5E4C-A859-4302402E4B4D}"/>
              </a:ext>
            </a:extLst>
          </p:cNvPr>
          <p:cNvSpPr>
            <a:spLocks noGrp="1"/>
          </p:cNvSpPr>
          <p:nvPr>
            <p:ph type="title"/>
          </p:nvPr>
        </p:nvSpPr>
        <p:spPr>
          <a:xfrm>
            <a:off x="489721" y="476250"/>
            <a:ext cx="11330803" cy="1325563"/>
          </a:xfrm>
        </p:spPr>
        <p:txBody>
          <a:bodyPr lIns="0" tIns="0" rIns="0" bIns="0" anchor="t" anchorCtr="0">
            <a:noAutofit/>
          </a:bodyPr>
          <a:lstStyle>
            <a:lvl1pPr>
              <a:defRPr b="1" i="0">
                <a:solidFill>
                  <a:srgbClr val="01033C"/>
                </a:solidFill>
                <a:latin typeface="Arial" panose="020B0604020202020204" pitchFamily="34" charset="0"/>
                <a:ea typeface="Cooper Hewitt" pitchFamily="2" charset="77"/>
                <a:cs typeface="Arial" panose="020B0604020202020204" pitchFamily="34" charset="0"/>
              </a:defRPr>
            </a:lvl1pPr>
          </a:lstStyle>
          <a:p>
            <a:r>
              <a:rPr lang="en-GB"/>
              <a:t>Click to edit Master title style</a:t>
            </a:r>
            <a:endParaRPr lang="en-US"/>
          </a:p>
        </p:txBody>
      </p:sp>
      <p:pic>
        <p:nvPicPr>
          <p:cNvPr id="4" name="Picture 3">
            <a:extLst>
              <a:ext uri="{FF2B5EF4-FFF2-40B4-BE49-F238E27FC236}">
                <a16:creationId xmlns:a16="http://schemas.microsoft.com/office/drawing/2014/main" id="{75311D03-8D5F-E14A-AE70-CAB0D3B3243A}"/>
              </a:ext>
            </a:extLst>
          </p:cNvPr>
          <p:cNvPicPr>
            <a:picLocks noChangeAspect="1"/>
          </p:cNvPicPr>
          <p:nvPr userDrawn="1"/>
        </p:nvPicPr>
        <p:blipFill>
          <a:blip r:embed="rId2"/>
          <a:srcRect/>
          <a:stretch/>
        </p:blipFill>
        <p:spPr>
          <a:xfrm>
            <a:off x="9656990" y="5829888"/>
            <a:ext cx="2344508" cy="846628"/>
          </a:xfrm>
          <a:prstGeom prst="rect">
            <a:avLst/>
          </a:prstGeom>
        </p:spPr>
      </p:pic>
    </p:spTree>
    <p:extLst>
      <p:ext uri="{BB962C8B-B14F-4D97-AF65-F5344CB8AC3E}">
        <p14:creationId xmlns:p14="http://schemas.microsoft.com/office/powerpoint/2010/main" val="35694604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76C476-66F4-4E43-8EDD-B851C1303002}"/>
              </a:ext>
            </a:extLst>
          </p:cNvPr>
          <p:cNvPicPr>
            <a:picLocks noChangeAspect="1"/>
          </p:cNvPicPr>
          <p:nvPr userDrawn="1"/>
        </p:nvPicPr>
        <p:blipFill>
          <a:blip r:embed="rId2"/>
          <a:srcRect/>
          <a:stretch/>
        </p:blipFill>
        <p:spPr>
          <a:xfrm>
            <a:off x="9656990" y="5829888"/>
            <a:ext cx="2344508" cy="846628"/>
          </a:xfrm>
          <a:prstGeom prst="rect">
            <a:avLst/>
          </a:prstGeom>
        </p:spPr>
      </p:pic>
    </p:spTree>
    <p:extLst>
      <p:ext uri="{BB962C8B-B14F-4D97-AF65-F5344CB8AC3E}">
        <p14:creationId xmlns:p14="http://schemas.microsoft.com/office/powerpoint/2010/main" val="23201971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B97EE-BFE7-B948-BC5D-BFFF20C991B0}"/>
              </a:ext>
            </a:extLst>
          </p:cNvPr>
          <p:cNvSpPr>
            <a:spLocks noGrp="1"/>
          </p:cNvSpPr>
          <p:nvPr>
            <p:ph type="title"/>
          </p:nvPr>
        </p:nvSpPr>
        <p:spPr>
          <a:xfrm>
            <a:off x="489722" y="476250"/>
            <a:ext cx="2690041" cy="1581150"/>
          </a:xfrm>
        </p:spPr>
        <p:txBody>
          <a:bodyPr anchor="t" anchorCtr="0">
            <a:noAutofit/>
          </a:bodyPr>
          <a:lstStyle>
            <a:lvl1pPr>
              <a:defRPr sz="3200" b="1" i="0">
                <a:latin typeface="Arial" panose="020B0604020202020204" pitchFamily="34" charset="0"/>
                <a:cs typeface="Arial" panose="020B0604020202020204" pitchFamily="34" charset="0"/>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26EE03E-696D-3443-9957-6DAF39F22432}"/>
              </a:ext>
            </a:extLst>
          </p:cNvPr>
          <p:cNvSpPr>
            <a:spLocks noGrp="1"/>
          </p:cNvSpPr>
          <p:nvPr>
            <p:ph idx="1" hasCustomPrompt="1"/>
          </p:nvPr>
        </p:nvSpPr>
        <p:spPr>
          <a:xfrm>
            <a:off x="4224337" y="476251"/>
            <a:ext cx="7596187" cy="4860924"/>
          </a:xfrm>
        </p:spPr>
        <p:txBody>
          <a:bodyPr lIns="0" tIns="0" rIns="0" bIns="0" numCol="2" spcCol="180000" anchor="t" anchorCtr="0">
            <a:noAutofit/>
          </a:bodyPr>
          <a:lstStyle>
            <a:lvl1pPr>
              <a:defRPr sz="2000" b="0" i="0">
                <a:latin typeface="Arial" panose="020B0604020202020204" pitchFamily="34" charset="0"/>
                <a:cs typeface="Arial" panose="020B0604020202020204" pitchFamily="34" charset="0"/>
              </a:defRPr>
            </a:lvl1pPr>
            <a:lvl2pPr>
              <a:defRPr sz="1800" b="0" i="0">
                <a:latin typeface="Arial" panose="020B0604020202020204" pitchFamily="34" charset="0"/>
                <a:cs typeface="Arial" panose="020B0604020202020204" pitchFamily="34" charset="0"/>
              </a:defRPr>
            </a:lvl2pPr>
            <a:lvl3pPr>
              <a:defRPr sz="1600" b="0" i="0">
                <a:latin typeface="Arial" panose="020B0604020202020204" pitchFamily="34" charset="0"/>
                <a:cs typeface="Arial" panose="020B0604020202020204" pitchFamily="34" charset="0"/>
              </a:defRPr>
            </a:lvl3pPr>
            <a:lvl4pPr>
              <a:defRPr sz="1400" b="0" i="0">
                <a:latin typeface="Arial" panose="020B0604020202020204" pitchFamily="34" charset="0"/>
                <a:cs typeface="Arial" panose="020B0604020202020204" pitchFamily="34" charset="0"/>
              </a:defRPr>
            </a:lvl4pPr>
            <a:lvl5pPr>
              <a:defRPr sz="1400" b="0" i="0">
                <a:latin typeface="Arial" panose="020B0604020202020204" pitchFamily="34" charset="0"/>
                <a:cs typeface="Arial" panose="020B0604020202020204" pitchFamily="34" charset="0"/>
              </a:defRPr>
            </a:lvl5pPr>
            <a:lvl6pPr>
              <a:defRPr sz="2000"/>
            </a:lvl6pPr>
            <a:lvl7pPr>
              <a:defRPr sz="2000"/>
            </a:lvl7pPr>
            <a:lvl8pPr>
              <a:defRPr sz="2000"/>
            </a:lvl8pPr>
            <a:lvl9pPr>
              <a:defRPr sz="2000"/>
            </a:lvl9pPr>
          </a:lstStyle>
          <a:p>
            <a:pPr lvl="0"/>
            <a:r>
              <a:rPr lang="en-GB"/>
              <a:t>Click to edit </a:t>
            </a:r>
            <a:br>
              <a:rPr lang="en-GB"/>
            </a:br>
            <a:r>
              <a:rPr lang="en-GB"/>
              <a:t>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0AE9ABB-BC64-BD4D-A5A2-7074E4782873}"/>
              </a:ext>
            </a:extLst>
          </p:cNvPr>
          <p:cNvSpPr>
            <a:spLocks noGrp="1"/>
          </p:cNvSpPr>
          <p:nvPr>
            <p:ph type="body" sz="half" idx="2" hasCustomPrompt="1"/>
          </p:nvPr>
        </p:nvSpPr>
        <p:spPr>
          <a:xfrm>
            <a:off x="489722" y="2057400"/>
            <a:ext cx="2690041" cy="3279775"/>
          </a:xfrm>
        </p:spPr>
        <p:txBody>
          <a:bodyPr lIns="0" tIns="0" rIns="0" bIns="0" anchor="t" anchorCtr="0">
            <a:noAutofit/>
          </a:bodyPr>
          <a:lstStyle>
            <a:lvl1pPr marL="0" indent="0">
              <a:buNone/>
              <a:defRPr sz="1600" b="0" i="0">
                <a:solidFill>
                  <a:srgbClr val="005EB8"/>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a:t>
            </a:r>
            <a:br>
              <a:rPr lang="en-GB"/>
            </a:br>
            <a:r>
              <a:rPr lang="en-GB"/>
              <a:t>Master text styles</a:t>
            </a:r>
          </a:p>
        </p:txBody>
      </p:sp>
      <p:sp>
        <p:nvSpPr>
          <p:cNvPr id="5" name="Date Placeholder 4">
            <a:extLst>
              <a:ext uri="{FF2B5EF4-FFF2-40B4-BE49-F238E27FC236}">
                <a16:creationId xmlns:a16="http://schemas.microsoft.com/office/drawing/2014/main" id="{01F6C9D7-CF06-E84A-B014-70D1279FB976}"/>
              </a:ext>
            </a:extLst>
          </p:cNvPr>
          <p:cNvSpPr>
            <a:spLocks noGrp="1"/>
          </p:cNvSpPr>
          <p:nvPr>
            <p:ph type="dt" sz="half" idx="10"/>
          </p:nvPr>
        </p:nvSpPr>
        <p:spPr/>
        <p:txBody>
          <a:bodyPr/>
          <a:lstStyle>
            <a:lvl1pPr>
              <a:defRPr sz="800"/>
            </a:lvl1pPr>
          </a:lstStyle>
          <a:p>
            <a:fld id="{35B43D16-B033-6545-AA6A-6A550AEB1383}" type="datetimeFigureOut">
              <a:rPr lang="en-US" smtClean="0"/>
              <a:pPr/>
              <a:t>5/28/2025</a:t>
            </a:fld>
            <a:endParaRPr lang="en-US"/>
          </a:p>
        </p:txBody>
      </p:sp>
      <p:sp>
        <p:nvSpPr>
          <p:cNvPr id="6" name="Footer Placeholder 5">
            <a:extLst>
              <a:ext uri="{FF2B5EF4-FFF2-40B4-BE49-F238E27FC236}">
                <a16:creationId xmlns:a16="http://schemas.microsoft.com/office/drawing/2014/main" id="{8914070B-579D-3848-9A03-D86E31ADD1C2}"/>
              </a:ext>
            </a:extLst>
          </p:cNvPr>
          <p:cNvSpPr>
            <a:spLocks noGrp="1"/>
          </p:cNvSpPr>
          <p:nvPr>
            <p:ph type="ftr" sz="quarter" idx="11"/>
          </p:nvPr>
        </p:nvSpPr>
        <p:spPr/>
        <p:txBody>
          <a:bodyPr/>
          <a:lstStyle>
            <a:lvl1pPr>
              <a:defRPr sz="800"/>
            </a:lvl1pPr>
          </a:lstStyle>
          <a:p>
            <a:endParaRPr lang="en-US"/>
          </a:p>
        </p:txBody>
      </p:sp>
      <p:sp>
        <p:nvSpPr>
          <p:cNvPr id="7" name="Slide Number Placeholder 6">
            <a:extLst>
              <a:ext uri="{FF2B5EF4-FFF2-40B4-BE49-F238E27FC236}">
                <a16:creationId xmlns:a16="http://schemas.microsoft.com/office/drawing/2014/main" id="{8B8A3AD0-FB18-9A4C-8342-39BAD4E4898D}"/>
              </a:ext>
            </a:extLst>
          </p:cNvPr>
          <p:cNvSpPr>
            <a:spLocks noGrp="1"/>
          </p:cNvSpPr>
          <p:nvPr>
            <p:ph type="sldNum" sz="quarter" idx="12"/>
          </p:nvPr>
        </p:nvSpPr>
        <p:spPr/>
        <p:txBody>
          <a:bodyPr/>
          <a:lstStyle>
            <a:lvl1pPr>
              <a:defRPr sz="800"/>
            </a:lvl1pPr>
          </a:lstStyle>
          <a:p>
            <a:fld id="{EAD915C5-3F29-4A47-B4DF-A90724147DE1}" type="slidenum">
              <a:rPr lang="en-US" smtClean="0"/>
              <a:pPr/>
              <a:t>‹#›</a:t>
            </a:fld>
            <a:endParaRPr lang="en-US"/>
          </a:p>
        </p:txBody>
      </p:sp>
      <p:pic>
        <p:nvPicPr>
          <p:cNvPr id="9" name="Picture 8">
            <a:extLst>
              <a:ext uri="{FF2B5EF4-FFF2-40B4-BE49-F238E27FC236}">
                <a16:creationId xmlns:a16="http://schemas.microsoft.com/office/drawing/2014/main" id="{298E5DCF-5508-C84A-91F0-D5076C4FD663}"/>
              </a:ext>
            </a:extLst>
          </p:cNvPr>
          <p:cNvPicPr>
            <a:picLocks noChangeAspect="1"/>
          </p:cNvPicPr>
          <p:nvPr userDrawn="1"/>
        </p:nvPicPr>
        <p:blipFill>
          <a:blip r:embed="rId2"/>
          <a:srcRect/>
          <a:stretch/>
        </p:blipFill>
        <p:spPr>
          <a:xfrm>
            <a:off x="9656990" y="5829888"/>
            <a:ext cx="2344508" cy="846628"/>
          </a:xfrm>
          <a:prstGeom prst="rect">
            <a:avLst/>
          </a:prstGeom>
        </p:spPr>
      </p:pic>
    </p:spTree>
    <p:extLst>
      <p:ext uri="{BB962C8B-B14F-4D97-AF65-F5344CB8AC3E}">
        <p14:creationId xmlns:p14="http://schemas.microsoft.com/office/powerpoint/2010/main" val="27508338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B97EE-BFE7-B948-BC5D-BFFF20C991B0}"/>
              </a:ext>
            </a:extLst>
          </p:cNvPr>
          <p:cNvSpPr>
            <a:spLocks noGrp="1"/>
          </p:cNvSpPr>
          <p:nvPr>
            <p:ph type="title"/>
          </p:nvPr>
        </p:nvSpPr>
        <p:spPr>
          <a:xfrm>
            <a:off x="489722" y="476250"/>
            <a:ext cx="5107514" cy="2952750"/>
          </a:xfrm>
        </p:spPr>
        <p:txBody>
          <a:bodyPr anchor="t" anchorCtr="0">
            <a:noAutofit/>
          </a:bodyPr>
          <a:lstStyle>
            <a:lvl1pPr>
              <a:defRPr sz="5400" b="1" i="0">
                <a:latin typeface="Arial" panose="020B0604020202020204" pitchFamily="34" charset="0"/>
                <a:cs typeface="Arial" panose="020B0604020202020204" pitchFamily="34" charset="0"/>
              </a:defRPr>
            </a:lvl1pPr>
          </a:lstStyle>
          <a:p>
            <a:r>
              <a:rPr lang="en-GB"/>
              <a:t>Click to edit Master title style</a:t>
            </a:r>
            <a:endParaRPr lang="en-US"/>
          </a:p>
        </p:txBody>
      </p:sp>
      <p:sp>
        <p:nvSpPr>
          <p:cNvPr id="4" name="Text Placeholder 3">
            <a:extLst>
              <a:ext uri="{FF2B5EF4-FFF2-40B4-BE49-F238E27FC236}">
                <a16:creationId xmlns:a16="http://schemas.microsoft.com/office/drawing/2014/main" id="{50AE9ABB-BC64-BD4D-A5A2-7074E4782873}"/>
              </a:ext>
            </a:extLst>
          </p:cNvPr>
          <p:cNvSpPr>
            <a:spLocks noGrp="1"/>
          </p:cNvSpPr>
          <p:nvPr>
            <p:ph type="body" sz="half" idx="2" hasCustomPrompt="1"/>
          </p:nvPr>
        </p:nvSpPr>
        <p:spPr>
          <a:xfrm>
            <a:off x="489722" y="3429000"/>
            <a:ext cx="5107514" cy="3024188"/>
          </a:xfrm>
        </p:spPr>
        <p:txBody>
          <a:bodyPr lIns="0" tIns="0" rIns="0" bIns="0" anchor="t" anchorCtr="0">
            <a:noAutofit/>
          </a:bodyPr>
          <a:lstStyle>
            <a:lvl1pPr marL="0" indent="0">
              <a:buNone/>
              <a:defRPr sz="2000" b="0" i="0">
                <a:solidFill>
                  <a:srgbClr val="005EB8"/>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a:t>
            </a:r>
            <a:br>
              <a:rPr lang="en-GB"/>
            </a:br>
            <a:r>
              <a:rPr lang="en-GB"/>
              <a:t>Master text styles</a:t>
            </a:r>
          </a:p>
        </p:txBody>
      </p:sp>
      <p:pic>
        <p:nvPicPr>
          <p:cNvPr id="10" name="Content Placeholder 4">
            <a:extLst>
              <a:ext uri="{FF2B5EF4-FFF2-40B4-BE49-F238E27FC236}">
                <a16:creationId xmlns:a16="http://schemas.microsoft.com/office/drawing/2014/main" id="{C53112EE-831C-A74B-9B22-E2464280C7E6}"/>
              </a:ext>
            </a:extLst>
          </p:cNvPr>
          <p:cNvPicPr>
            <a:picLocks noChangeAspect="1"/>
          </p:cNvPicPr>
          <p:nvPr userDrawn="1"/>
        </p:nvPicPr>
        <p:blipFill rotWithShape="1">
          <a:blip r:embed="rId2"/>
          <a:srcRect l="45607" t="18175" r="8786" b="4862"/>
          <a:stretch/>
        </p:blipFill>
        <p:spPr>
          <a:xfrm>
            <a:off x="6096000" y="0"/>
            <a:ext cx="6096000" cy="6858001"/>
          </a:xfrm>
          <a:prstGeom prst="rect">
            <a:avLst/>
          </a:prstGeom>
        </p:spPr>
      </p:pic>
    </p:spTree>
    <p:extLst>
      <p:ext uri="{BB962C8B-B14F-4D97-AF65-F5344CB8AC3E}">
        <p14:creationId xmlns:p14="http://schemas.microsoft.com/office/powerpoint/2010/main" val="22208372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6EE03E-696D-3443-9957-6DAF39F22432}"/>
              </a:ext>
            </a:extLst>
          </p:cNvPr>
          <p:cNvSpPr>
            <a:spLocks noGrp="1"/>
          </p:cNvSpPr>
          <p:nvPr>
            <p:ph idx="1"/>
          </p:nvPr>
        </p:nvSpPr>
        <p:spPr>
          <a:xfrm>
            <a:off x="0" y="0"/>
            <a:ext cx="12191999" cy="6858000"/>
          </a:xfrm>
        </p:spPr>
        <p:txBody>
          <a:bodyPr lIns="0" tIns="0" rIns="0" bIns="0" numCol="2" spcCol="180000" anchor="t" anchorCtr="0">
            <a:noAutofit/>
          </a:bodyPr>
          <a:lstStyle>
            <a:lvl1pPr>
              <a:defRPr sz="2000" b="0" i="0">
                <a:latin typeface="Arial" panose="020B0604020202020204" pitchFamily="34" charset="0"/>
                <a:cs typeface="Arial" panose="020B0604020202020204" pitchFamily="34" charset="0"/>
              </a:defRPr>
            </a:lvl1pPr>
            <a:lvl2pPr>
              <a:defRPr sz="1800">
                <a:latin typeface="Public Sans" pitchFamily="2" charset="77"/>
              </a:defRPr>
            </a:lvl2pPr>
            <a:lvl3pPr>
              <a:defRPr sz="1600">
                <a:latin typeface="Public Sans" pitchFamily="2" charset="77"/>
              </a:defRPr>
            </a:lvl3pPr>
            <a:lvl4pPr>
              <a:defRPr sz="1400">
                <a:latin typeface="Public Sans" pitchFamily="2" charset="77"/>
              </a:defRPr>
            </a:lvl4pPr>
            <a:lvl5pPr>
              <a:defRPr sz="1400">
                <a:latin typeface="Public Sans" pitchFamily="2" charset="77"/>
              </a:defRPr>
            </a:lvl5pPr>
            <a:lvl6pPr>
              <a:defRPr sz="2000"/>
            </a:lvl6pPr>
            <a:lvl7pPr>
              <a:defRPr sz="2000"/>
            </a:lvl7pPr>
            <a:lvl8pPr>
              <a:defRPr sz="2000"/>
            </a:lvl8pPr>
            <a:lvl9pPr>
              <a:defRPr sz="2000"/>
            </a:lvl9pPr>
          </a:lstStyle>
          <a:p>
            <a:pPr lvl="0"/>
            <a:endParaRPr lang="en-US"/>
          </a:p>
        </p:txBody>
      </p:sp>
      <p:sp>
        <p:nvSpPr>
          <p:cNvPr id="2" name="Title 1">
            <a:extLst>
              <a:ext uri="{FF2B5EF4-FFF2-40B4-BE49-F238E27FC236}">
                <a16:creationId xmlns:a16="http://schemas.microsoft.com/office/drawing/2014/main" id="{C21B97EE-BFE7-B948-BC5D-BFFF20C991B0}"/>
              </a:ext>
            </a:extLst>
          </p:cNvPr>
          <p:cNvSpPr>
            <a:spLocks noGrp="1"/>
          </p:cNvSpPr>
          <p:nvPr>
            <p:ph type="title"/>
          </p:nvPr>
        </p:nvSpPr>
        <p:spPr>
          <a:xfrm>
            <a:off x="489722" y="476250"/>
            <a:ext cx="2690041" cy="1581150"/>
          </a:xfrm>
        </p:spPr>
        <p:txBody>
          <a:bodyPr anchor="t" anchorCtr="0">
            <a:noAutofit/>
          </a:bodyPr>
          <a:lstStyle>
            <a:lvl1pPr>
              <a:defRPr sz="3200" b="1" i="0">
                <a:latin typeface="Arial" panose="020B0604020202020204" pitchFamily="34" charset="0"/>
                <a:cs typeface="Arial" panose="020B0604020202020204" pitchFamily="34" charset="0"/>
              </a:defRPr>
            </a:lvl1pPr>
          </a:lstStyle>
          <a:p>
            <a:r>
              <a:rPr lang="en-GB"/>
              <a:t>Click to edit Master title style</a:t>
            </a:r>
            <a:endParaRPr lang="en-US"/>
          </a:p>
        </p:txBody>
      </p:sp>
      <p:pic>
        <p:nvPicPr>
          <p:cNvPr id="5" name="Picture 4">
            <a:extLst>
              <a:ext uri="{FF2B5EF4-FFF2-40B4-BE49-F238E27FC236}">
                <a16:creationId xmlns:a16="http://schemas.microsoft.com/office/drawing/2014/main" id="{21A4D744-03F0-004E-BF2F-76333924685A}"/>
              </a:ext>
            </a:extLst>
          </p:cNvPr>
          <p:cNvPicPr>
            <a:picLocks noChangeAspect="1"/>
          </p:cNvPicPr>
          <p:nvPr userDrawn="1"/>
        </p:nvPicPr>
        <p:blipFill>
          <a:blip r:embed="rId2"/>
          <a:srcRect/>
          <a:stretch/>
        </p:blipFill>
        <p:spPr>
          <a:xfrm>
            <a:off x="9656990" y="5829888"/>
            <a:ext cx="2344508" cy="846628"/>
          </a:xfrm>
          <a:prstGeom prst="rect">
            <a:avLst/>
          </a:prstGeom>
        </p:spPr>
      </p:pic>
    </p:spTree>
    <p:extLst>
      <p:ext uri="{BB962C8B-B14F-4D97-AF65-F5344CB8AC3E}">
        <p14:creationId xmlns:p14="http://schemas.microsoft.com/office/powerpoint/2010/main" val="8731942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rgbClr val="005EB8"/>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617125D-1EC6-0548-ACBE-65A9BADB141C}"/>
              </a:ext>
            </a:extLst>
          </p:cNvPr>
          <p:cNvPicPr>
            <a:picLocks noChangeAspect="1"/>
          </p:cNvPicPr>
          <p:nvPr userDrawn="1"/>
        </p:nvPicPr>
        <p:blipFill rotWithShape="1">
          <a:blip r:embed="rId2"/>
          <a:srcRect l="29958" t="7523" r="2846" b="35780"/>
          <a:stretch/>
        </p:blipFill>
        <p:spPr>
          <a:xfrm>
            <a:off x="1" y="0"/>
            <a:ext cx="12192000" cy="6858000"/>
          </a:xfrm>
          <a:prstGeom prst="rect">
            <a:avLst/>
          </a:prstGeom>
        </p:spPr>
      </p:pic>
      <p:pic>
        <p:nvPicPr>
          <p:cNvPr id="10" name="Picture 9">
            <a:extLst>
              <a:ext uri="{FF2B5EF4-FFF2-40B4-BE49-F238E27FC236}">
                <a16:creationId xmlns:a16="http://schemas.microsoft.com/office/drawing/2014/main" id="{5C63F1FB-A353-9349-BDBD-9DCE5E2F8551}"/>
              </a:ext>
            </a:extLst>
          </p:cNvPr>
          <p:cNvPicPr>
            <a:picLocks noChangeAspect="1"/>
          </p:cNvPicPr>
          <p:nvPr userDrawn="1"/>
        </p:nvPicPr>
        <p:blipFill>
          <a:blip r:embed="rId3"/>
          <a:srcRect/>
          <a:stretch/>
        </p:blipFill>
        <p:spPr>
          <a:xfrm>
            <a:off x="9656991" y="280311"/>
            <a:ext cx="2344505" cy="846627"/>
          </a:xfrm>
          <a:prstGeom prst="rect">
            <a:avLst/>
          </a:prstGeom>
        </p:spPr>
      </p:pic>
      <p:sp>
        <p:nvSpPr>
          <p:cNvPr id="2" name="Title 1">
            <a:extLst>
              <a:ext uri="{FF2B5EF4-FFF2-40B4-BE49-F238E27FC236}">
                <a16:creationId xmlns:a16="http://schemas.microsoft.com/office/drawing/2014/main" id="{3FE91EDA-6A7D-164F-9842-2803A1AE6AE5}"/>
              </a:ext>
            </a:extLst>
          </p:cNvPr>
          <p:cNvSpPr>
            <a:spLocks noGrp="1"/>
          </p:cNvSpPr>
          <p:nvPr>
            <p:ph type="title"/>
          </p:nvPr>
        </p:nvSpPr>
        <p:spPr>
          <a:xfrm>
            <a:off x="489722" y="476249"/>
            <a:ext cx="5606278" cy="4860925"/>
          </a:xfrm>
        </p:spPr>
        <p:txBody>
          <a:bodyPr anchor="t" anchorCtr="0">
            <a:noAutofit/>
          </a:bodyPr>
          <a:lstStyle>
            <a:lvl1pPr>
              <a:defRPr sz="5400" b="1" i="0">
                <a:solidFill>
                  <a:srgbClr val="01033C"/>
                </a:solidFill>
                <a:latin typeface="Arial" panose="020B0604020202020204" pitchFamily="34" charset="0"/>
                <a:cs typeface="Arial" panose="020B0604020202020204" pitchFamily="34" charset="0"/>
              </a:defRPr>
            </a:lvl1pPr>
          </a:lstStyle>
          <a:p>
            <a:r>
              <a:rPr lang="en-GB"/>
              <a:t>Click to edit Master title style</a:t>
            </a:r>
            <a:endParaRPr lang="en-US"/>
          </a:p>
        </p:txBody>
      </p:sp>
      <p:sp>
        <p:nvSpPr>
          <p:cNvPr id="5" name="Date Placeholder 4">
            <a:extLst>
              <a:ext uri="{FF2B5EF4-FFF2-40B4-BE49-F238E27FC236}">
                <a16:creationId xmlns:a16="http://schemas.microsoft.com/office/drawing/2014/main" id="{7D3959D8-5849-1142-B798-0BF2335574A3}"/>
              </a:ext>
            </a:extLst>
          </p:cNvPr>
          <p:cNvSpPr>
            <a:spLocks noGrp="1"/>
          </p:cNvSpPr>
          <p:nvPr>
            <p:ph type="dt" sz="half" idx="10"/>
          </p:nvPr>
        </p:nvSpPr>
        <p:spPr/>
        <p:txBody>
          <a:bodyPr/>
          <a:lstStyle>
            <a:lvl1pPr>
              <a:defRPr sz="800">
                <a:solidFill>
                  <a:schemeClr val="bg1"/>
                </a:solidFill>
              </a:defRPr>
            </a:lvl1pPr>
          </a:lstStyle>
          <a:p>
            <a:fld id="{35B43D16-B033-6545-AA6A-6A550AEB1383}" type="datetimeFigureOut">
              <a:rPr lang="en-US" smtClean="0"/>
              <a:pPr/>
              <a:t>5/28/2025</a:t>
            </a:fld>
            <a:endParaRPr lang="en-US"/>
          </a:p>
        </p:txBody>
      </p:sp>
      <p:sp>
        <p:nvSpPr>
          <p:cNvPr id="6" name="Footer Placeholder 5">
            <a:extLst>
              <a:ext uri="{FF2B5EF4-FFF2-40B4-BE49-F238E27FC236}">
                <a16:creationId xmlns:a16="http://schemas.microsoft.com/office/drawing/2014/main" id="{EDF74323-9ADF-8045-9161-16C9AE2C434B}"/>
              </a:ext>
            </a:extLst>
          </p:cNvPr>
          <p:cNvSpPr>
            <a:spLocks noGrp="1"/>
          </p:cNvSpPr>
          <p:nvPr>
            <p:ph type="ftr" sz="quarter" idx="11"/>
          </p:nvPr>
        </p:nvSpPr>
        <p:spPr/>
        <p:txBody>
          <a:bodyPr/>
          <a:lstStyle>
            <a:lvl1pPr>
              <a:defRPr sz="800">
                <a:solidFill>
                  <a:schemeClr val="bg1"/>
                </a:solidFill>
              </a:defRPr>
            </a:lvl1pPr>
          </a:lstStyle>
          <a:p>
            <a:endParaRPr lang="en-US"/>
          </a:p>
        </p:txBody>
      </p:sp>
      <p:sp>
        <p:nvSpPr>
          <p:cNvPr id="7" name="Slide Number Placeholder 6">
            <a:extLst>
              <a:ext uri="{FF2B5EF4-FFF2-40B4-BE49-F238E27FC236}">
                <a16:creationId xmlns:a16="http://schemas.microsoft.com/office/drawing/2014/main" id="{B643ACD4-4811-A04F-8D53-1A68FD3AF787}"/>
              </a:ext>
            </a:extLst>
          </p:cNvPr>
          <p:cNvSpPr>
            <a:spLocks noGrp="1"/>
          </p:cNvSpPr>
          <p:nvPr>
            <p:ph type="sldNum" sz="quarter" idx="12"/>
          </p:nvPr>
        </p:nvSpPr>
        <p:spPr/>
        <p:txBody>
          <a:bodyPr/>
          <a:lstStyle>
            <a:lvl1pPr>
              <a:defRPr sz="800">
                <a:solidFill>
                  <a:schemeClr val="bg1"/>
                </a:solidFill>
              </a:defRPr>
            </a:lvl1pPr>
          </a:lstStyle>
          <a:p>
            <a:fld id="{EAD915C5-3F29-4A47-B4DF-A90724147DE1}" type="slidenum">
              <a:rPr lang="en-US" smtClean="0"/>
              <a:pPr/>
              <a:t>‹#›</a:t>
            </a:fld>
            <a:endParaRPr lang="en-US"/>
          </a:p>
        </p:txBody>
      </p:sp>
    </p:spTree>
    <p:extLst>
      <p:ext uri="{BB962C8B-B14F-4D97-AF65-F5344CB8AC3E}">
        <p14:creationId xmlns:p14="http://schemas.microsoft.com/office/powerpoint/2010/main" val="31961719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rgbClr val="005EB8"/>
        </a:solid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13A6FD5-AD39-894C-A874-2CAF50F18059}"/>
              </a:ext>
            </a:extLst>
          </p:cNvPr>
          <p:cNvPicPr>
            <a:picLocks noChangeAspect="1"/>
          </p:cNvPicPr>
          <p:nvPr userDrawn="1"/>
        </p:nvPicPr>
        <p:blipFill rotWithShape="1">
          <a:blip r:embed="rId2"/>
          <a:srcRect r="472" b="16096"/>
          <a:stretch/>
        </p:blipFill>
        <p:spPr>
          <a:xfrm>
            <a:off x="0" y="0"/>
            <a:ext cx="12192000" cy="6858000"/>
          </a:xfrm>
          <a:prstGeom prst="rect">
            <a:avLst/>
          </a:prstGeom>
        </p:spPr>
      </p:pic>
      <p:pic>
        <p:nvPicPr>
          <p:cNvPr id="11" name="Picture 10">
            <a:extLst>
              <a:ext uri="{FF2B5EF4-FFF2-40B4-BE49-F238E27FC236}">
                <a16:creationId xmlns:a16="http://schemas.microsoft.com/office/drawing/2014/main" id="{CC722382-8003-C247-BF58-C95DC7A8E657}"/>
              </a:ext>
            </a:extLst>
          </p:cNvPr>
          <p:cNvPicPr>
            <a:picLocks noChangeAspect="1"/>
          </p:cNvPicPr>
          <p:nvPr userDrawn="1"/>
        </p:nvPicPr>
        <p:blipFill>
          <a:blip r:embed="rId3"/>
          <a:srcRect/>
          <a:stretch/>
        </p:blipFill>
        <p:spPr>
          <a:xfrm>
            <a:off x="9656990" y="5829888"/>
            <a:ext cx="2344508" cy="846627"/>
          </a:xfrm>
          <a:prstGeom prst="rect">
            <a:avLst/>
          </a:prstGeom>
        </p:spPr>
      </p:pic>
      <p:sp>
        <p:nvSpPr>
          <p:cNvPr id="2" name="Title 1">
            <a:extLst>
              <a:ext uri="{FF2B5EF4-FFF2-40B4-BE49-F238E27FC236}">
                <a16:creationId xmlns:a16="http://schemas.microsoft.com/office/drawing/2014/main" id="{3FE91EDA-6A7D-164F-9842-2803A1AE6AE5}"/>
              </a:ext>
            </a:extLst>
          </p:cNvPr>
          <p:cNvSpPr>
            <a:spLocks noGrp="1"/>
          </p:cNvSpPr>
          <p:nvPr>
            <p:ph type="title"/>
          </p:nvPr>
        </p:nvSpPr>
        <p:spPr>
          <a:xfrm>
            <a:off x="489722" y="476249"/>
            <a:ext cx="5606278" cy="4860925"/>
          </a:xfrm>
        </p:spPr>
        <p:txBody>
          <a:bodyPr anchor="b" anchorCtr="0">
            <a:noAutofit/>
          </a:bodyPr>
          <a:lstStyle>
            <a:lvl1pPr>
              <a:defRPr sz="5400" b="1" i="0">
                <a:solidFill>
                  <a:schemeClr val="bg1"/>
                </a:solidFill>
                <a:latin typeface="Arial" panose="020B0604020202020204" pitchFamily="34" charset="0"/>
                <a:cs typeface="Arial" panose="020B0604020202020204" pitchFamily="34" charset="0"/>
              </a:defRPr>
            </a:lvl1pPr>
          </a:lstStyle>
          <a:p>
            <a:r>
              <a:rPr lang="en-GB"/>
              <a:t>Click to edit Master title style</a:t>
            </a:r>
            <a:endParaRPr lang="en-US"/>
          </a:p>
        </p:txBody>
      </p:sp>
      <p:sp>
        <p:nvSpPr>
          <p:cNvPr id="5" name="Date Placeholder 4">
            <a:extLst>
              <a:ext uri="{FF2B5EF4-FFF2-40B4-BE49-F238E27FC236}">
                <a16:creationId xmlns:a16="http://schemas.microsoft.com/office/drawing/2014/main" id="{7D3959D8-5849-1142-B798-0BF2335574A3}"/>
              </a:ext>
            </a:extLst>
          </p:cNvPr>
          <p:cNvSpPr>
            <a:spLocks noGrp="1"/>
          </p:cNvSpPr>
          <p:nvPr>
            <p:ph type="dt" sz="half" idx="10"/>
          </p:nvPr>
        </p:nvSpPr>
        <p:spPr/>
        <p:txBody>
          <a:bodyPr/>
          <a:lstStyle>
            <a:lvl1pPr>
              <a:defRPr sz="800">
                <a:solidFill>
                  <a:schemeClr val="bg1"/>
                </a:solidFill>
              </a:defRPr>
            </a:lvl1pPr>
          </a:lstStyle>
          <a:p>
            <a:fld id="{35B43D16-B033-6545-AA6A-6A550AEB1383}" type="datetimeFigureOut">
              <a:rPr lang="en-US" smtClean="0"/>
              <a:pPr/>
              <a:t>5/28/2025</a:t>
            </a:fld>
            <a:endParaRPr lang="en-US"/>
          </a:p>
        </p:txBody>
      </p:sp>
      <p:sp>
        <p:nvSpPr>
          <p:cNvPr id="6" name="Footer Placeholder 5">
            <a:extLst>
              <a:ext uri="{FF2B5EF4-FFF2-40B4-BE49-F238E27FC236}">
                <a16:creationId xmlns:a16="http://schemas.microsoft.com/office/drawing/2014/main" id="{EDF74323-9ADF-8045-9161-16C9AE2C434B}"/>
              </a:ext>
            </a:extLst>
          </p:cNvPr>
          <p:cNvSpPr>
            <a:spLocks noGrp="1"/>
          </p:cNvSpPr>
          <p:nvPr>
            <p:ph type="ftr" sz="quarter" idx="11"/>
          </p:nvPr>
        </p:nvSpPr>
        <p:spPr/>
        <p:txBody>
          <a:bodyPr/>
          <a:lstStyle>
            <a:lvl1pPr>
              <a:defRPr sz="800">
                <a:solidFill>
                  <a:schemeClr val="bg1"/>
                </a:solidFill>
              </a:defRPr>
            </a:lvl1pPr>
          </a:lstStyle>
          <a:p>
            <a:endParaRPr lang="en-US"/>
          </a:p>
        </p:txBody>
      </p:sp>
      <p:sp>
        <p:nvSpPr>
          <p:cNvPr id="7" name="Slide Number Placeholder 6">
            <a:extLst>
              <a:ext uri="{FF2B5EF4-FFF2-40B4-BE49-F238E27FC236}">
                <a16:creationId xmlns:a16="http://schemas.microsoft.com/office/drawing/2014/main" id="{B643ACD4-4811-A04F-8D53-1A68FD3AF787}"/>
              </a:ext>
            </a:extLst>
          </p:cNvPr>
          <p:cNvSpPr>
            <a:spLocks noGrp="1"/>
          </p:cNvSpPr>
          <p:nvPr>
            <p:ph type="sldNum" sz="quarter" idx="12"/>
          </p:nvPr>
        </p:nvSpPr>
        <p:spPr/>
        <p:txBody>
          <a:bodyPr/>
          <a:lstStyle>
            <a:lvl1pPr>
              <a:defRPr sz="800">
                <a:solidFill>
                  <a:schemeClr val="bg1"/>
                </a:solidFill>
              </a:defRPr>
            </a:lvl1pPr>
          </a:lstStyle>
          <a:p>
            <a:fld id="{EAD915C5-3F29-4A47-B4DF-A90724147DE1}" type="slidenum">
              <a:rPr lang="en-US" smtClean="0"/>
              <a:pPr/>
              <a:t>‹#›</a:t>
            </a:fld>
            <a:endParaRPr lang="en-US"/>
          </a:p>
        </p:txBody>
      </p:sp>
    </p:spTree>
    <p:extLst>
      <p:ext uri="{BB962C8B-B14F-4D97-AF65-F5344CB8AC3E}">
        <p14:creationId xmlns:p14="http://schemas.microsoft.com/office/powerpoint/2010/main" val="5096264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05EB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B863F-99DE-624F-BD48-19D96C91704E}"/>
              </a:ext>
            </a:extLst>
          </p:cNvPr>
          <p:cNvSpPr>
            <a:spLocks noGrp="1"/>
          </p:cNvSpPr>
          <p:nvPr>
            <p:ph type="title" hasCustomPrompt="1"/>
          </p:nvPr>
        </p:nvSpPr>
        <p:spPr>
          <a:xfrm>
            <a:off x="484505" y="500062"/>
            <a:ext cx="11336020" cy="5067618"/>
          </a:xfrm>
        </p:spPr>
        <p:txBody>
          <a:bodyPr lIns="0" tIns="0" rIns="0" bIns="0" anchor="t" anchorCtr="0">
            <a:noAutofit/>
          </a:bodyPr>
          <a:lstStyle>
            <a:lvl1pPr>
              <a:defRPr sz="5400" b="1" i="0">
                <a:solidFill>
                  <a:schemeClr val="bg1"/>
                </a:solidFill>
                <a:latin typeface="Arial" panose="020B0604020202020204" pitchFamily="34" charset="0"/>
                <a:ea typeface="Cooper Hewitt" pitchFamily="2" charset="77"/>
                <a:cs typeface="Arial" panose="020B0604020202020204" pitchFamily="34" charset="0"/>
              </a:defRPr>
            </a:lvl1pPr>
          </a:lstStyle>
          <a:p>
            <a:r>
              <a:rPr lang="en-GB" sz="5400">
                <a:latin typeface="COOPERHEWITT-SEMIBOLD" pitchFamily="2" charset="77"/>
                <a:ea typeface="COOPERHEWITT-SEMIBOLD" pitchFamily="2" charset="77"/>
              </a:rPr>
              <a:t>Lorem ipsum </a:t>
            </a:r>
            <a:r>
              <a:rPr lang="en-GB" sz="5400" err="1">
                <a:latin typeface="COOPERHEWITT-SEMIBOLD" pitchFamily="2" charset="77"/>
                <a:ea typeface="COOPERHEWITT-SEMIBOLD" pitchFamily="2" charset="77"/>
              </a:rPr>
              <a:t>dolor</a:t>
            </a:r>
            <a:r>
              <a:rPr lang="en-GB" sz="5400">
                <a:latin typeface="COOPERHEWITT-SEMIBOLD" pitchFamily="2" charset="77"/>
                <a:ea typeface="COOPERHEWITT-SEMIBOLD" pitchFamily="2" charset="77"/>
              </a:rPr>
              <a:t> sit </a:t>
            </a:r>
            <a:r>
              <a:rPr lang="en-GB" sz="5400" err="1">
                <a:latin typeface="COOPERHEWITT-SEMIBOLD" pitchFamily="2" charset="77"/>
                <a:ea typeface="COOPERHEWITT-SEMIBOLD" pitchFamily="2" charset="77"/>
              </a:rPr>
              <a:t>amet</a:t>
            </a:r>
            <a:r>
              <a:rPr lang="en-GB" sz="5400">
                <a:latin typeface="COOPERHEWITT-SEMIBOLD" pitchFamily="2" charset="77"/>
                <a:ea typeface="COOPERHEWITT-SEMIBOLD" pitchFamily="2" charset="77"/>
              </a:rPr>
              <a:t>, </a:t>
            </a:r>
            <a:r>
              <a:rPr lang="en-GB" sz="5400" err="1">
                <a:latin typeface="COOPERHEWITT-SEMIBOLD" pitchFamily="2" charset="77"/>
                <a:ea typeface="COOPERHEWITT-SEMIBOLD" pitchFamily="2" charset="77"/>
              </a:rPr>
              <a:t>consectetur</a:t>
            </a:r>
            <a:r>
              <a:rPr lang="en-GB" sz="5400">
                <a:latin typeface="COOPERHEWITT-SEMIBOLD" pitchFamily="2" charset="77"/>
                <a:ea typeface="COOPERHEWITT-SEMIBOLD" pitchFamily="2" charset="77"/>
              </a:rPr>
              <a:t> </a:t>
            </a:r>
            <a:r>
              <a:rPr lang="en-GB" sz="5400" err="1">
                <a:latin typeface="COOPERHEWITT-SEMIBOLD" pitchFamily="2" charset="77"/>
                <a:ea typeface="COOPERHEWITT-SEMIBOLD" pitchFamily="2" charset="77"/>
              </a:rPr>
              <a:t>adipiscing</a:t>
            </a:r>
            <a:r>
              <a:rPr lang="en-GB" sz="5400">
                <a:latin typeface="COOPERHEWITT-SEMIBOLD" pitchFamily="2" charset="77"/>
                <a:ea typeface="COOPERHEWITT-SEMIBOLD" pitchFamily="2" charset="77"/>
              </a:rPr>
              <a:t> </a:t>
            </a:r>
            <a:r>
              <a:rPr lang="en-GB" sz="5400" err="1">
                <a:latin typeface="COOPERHEWITT-SEMIBOLD" pitchFamily="2" charset="77"/>
                <a:ea typeface="COOPERHEWITT-SEMIBOLD" pitchFamily="2" charset="77"/>
              </a:rPr>
              <a:t>elit</a:t>
            </a:r>
            <a:r>
              <a:rPr lang="en-GB" sz="5400">
                <a:latin typeface="COOPERHEWITT-SEMIBOLD" pitchFamily="2" charset="77"/>
                <a:ea typeface="COOPERHEWITT-SEMIBOLD" pitchFamily="2" charset="77"/>
              </a:rPr>
              <a:t>. </a:t>
            </a:r>
            <a:r>
              <a:rPr lang="en-GB" sz="5400" err="1">
                <a:latin typeface="COOPERHEWITT-SEMIBOLD" pitchFamily="2" charset="77"/>
                <a:ea typeface="COOPERHEWITT-SEMIBOLD" pitchFamily="2" charset="77"/>
              </a:rPr>
              <a:t>Nulla</a:t>
            </a:r>
            <a:r>
              <a:rPr lang="en-GB" sz="5400">
                <a:latin typeface="COOPERHEWITT-SEMIBOLD" pitchFamily="2" charset="77"/>
                <a:ea typeface="COOPERHEWITT-SEMIBOLD" pitchFamily="2" charset="77"/>
              </a:rPr>
              <a:t> a </a:t>
            </a:r>
            <a:r>
              <a:rPr lang="en-GB" sz="5400" err="1">
                <a:latin typeface="COOPERHEWITT-SEMIBOLD" pitchFamily="2" charset="77"/>
                <a:ea typeface="COOPERHEWITT-SEMIBOLD" pitchFamily="2" charset="77"/>
              </a:rPr>
              <a:t>dolor</a:t>
            </a:r>
            <a:r>
              <a:rPr lang="en-GB" sz="5400">
                <a:latin typeface="COOPERHEWITT-SEMIBOLD" pitchFamily="2" charset="77"/>
                <a:ea typeface="COOPERHEWITT-SEMIBOLD" pitchFamily="2" charset="77"/>
              </a:rPr>
              <a:t> </a:t>
            </a:r>
            <a:r>
              <a:rPr lang="en-GB" sz="5400" err="1">
                <a:latin typeface="COOPERHEWITT-SEMIBOLD" pitchFamily="2" charset="77"/>
                <a:ea typeface="COOPERHEWITT-SEMIBOLD" pitchFamily="2" charset="77"/>
              </a:rPr>
              <a:t>feugiat</a:t>
            </a:r>
            <a:r>
              <a:rPr lang="en-GB" sz="5400">
                <a:latin typeface="COOPERHEWITT-SEMIBOLD" pitchFamily="2" charset="77"/>
                <a:ea typeface="COOPERHEWITT-SEMIBOLD" pitchFamily="2" charset="77"/>
              </a:rPr>
              <a:t>, </a:t>
            </a:r>
            <a:r>
              <a:rPr lang="en-GB" sz="5400" err="1">
                <a:latin typeface="COOPERHEWITT-SEMIBOLD" pitchFamily="2" charset="77"/>
                <a:ea typeface="COOPERHEWITT-SEMIBOLD" pitchFamily="2" charset="77"/>
              </a:rPr>
              <a:t>placerat</a:t>
            </a:r>
            <a:r>
              <a:rPr lang="en-GB" sz="5400">
                <a:latin typeface="COOPERHEWITT-SEMIBOLD" pitchFamily="2" charset="77"/>
                <a:ea typeface="COOPERHEWITT-SEMIBOLD" pitchFamily="2" charset="77"/>
              </a:rPr>
              <a:t> </a:t>
            </a:r>
            <a:r>
              <a:rPr lang="en-GB" sz="5400" err="1">
                <a:latin typeface="COOPERHEWITT-SEMIBOLD" pitchFamily="2" charset="77"/>
                <a:ea typeface="COOPERHEWITT-SEMIBOLD" pitchFamily="2" charset="77"/>
              </a:rPr>
              <a:t>leo</a:t>
            </a:r>
            <a:r>
              <a:rPr lang="en-GB" sz="5400">
                <a:latin typeface="COOPERHEWITT-SEMIBOLD" pitchFamily="2" charset="77"/>
                <a:ea typeface="COOPERHEWITT-SEMIBOLD" pitchFamily="2" charset="77"/>
              </a:rPr>
              <a:t> </a:t>
            </a:r>
            <a:r>
              <a:rPr lang="en-GB" sz="5400" err="1">
                <a:latin typeface="COOPERHEWITT-SEMIBOLD" pitchFamily="2" charset="77"/>
                <a:ea typeface="COOPERHEWITT-SEMIBOLD" pitchFamily="2" charset="77"/>
              </a:rPr>
              <a:t>quis</a:t>
            </a:r>
            <a:r>
              <a:rPr lang="en-GB" sz="5400">
                <a:latin typeface="COOPERHEWITT-SEMIBOLD" pitchFamily="2" charset="77"/>
                <a:ea typeface="COOPERHEWITT-SEMIBOLD" pitchFamily="2" charset="77"/>
              </a:rPr>
              <a:t>, </a:t>
            </a:r>
            <a:r>
              <a:rPr lang="en-GB" sz="5400" err="1">
                <a:latin typeface="COOPERHEWITT-SEMIBOLD" pitchFamily="2" charset="77"/>
                <a:ea typeface="COOPERHEWITT-SEMIBOLD" pitchFamily="2" charset="77"/>
              </a:rPr>
              <a:t>interdum</a:t>
            </a:r>
            <a:r>
              <a:rPr lang="en-GB" sz="5400">
                <a:latin typeface="COOPERHEWITT-SEMIBOLD" pitchFamily="2" charset="77"/>
                <a:ea typeface="COOPERHEWITT-SEMIBOLD" pitchFamily="2" charset="77"/>
              </a:rPr>
              <a:t> </a:t>
            </a:r>
            <a:r>
              <a:rPr lang="en-GB" sz="5400" err="1">
                <a:latin typeface="COOPERHEWITT-SEMIBOLD" pitchFamily="2" charset="77"/>
                <a:ea typeface="COOPERHEWITT-SEMIBOLD" pitchFamily="2" charset="77"/>
              </a:rPr>
              <a:t>erat</a:t>
            </a:r>
            <a:r>
              <a:rPr lang="en-GB" sz="5400">
                <a:latin typeface="COOPERHEWITT-SEMIBOLD" pitchFamily="2" charset="77"/>
                <a:ea typeface="COOPERHEWITT-SEMIBOLD" pitchFamily="2" charset="77"/>
              </a:rPr>
              <a:t>. Vestibulum </a:t>
            </a:r>
            <a:r>
              <a:rPr lang="en-GB" sz="5400" err="1">
                <a:latin typeface="COOPERHEWITT-SEMIBOLD" pitchFamily="2" charset="77"/>
                <a:ea typeface="COOPERHEWITT-SEMIBOLD" pitchFamily="2" charset="77"/>
              </a:rPr>
              <a:t>nec</a:t>
            </a:r>
            <a:r>
              <a:rPr lang="en-GB" sz="5400">
                <a:latin typeface="COOPERHEWITT-SEMIBOLD" pitchFamily="2" charset="77"/>
                <a:ea typeface="COOPERHEWITT-SEMIBOLD" pitchFamily="2" charset="77"/>
              </a:rPr>
              <a:t> </a:t>
            </a:r>
            <a:r>
              <a:rPr lang="en-GB" sz="5400" err="1">
                <a:latin typeface="COOPERHEWITT-SEMIBOLD" pitchFamily="2" charset="77"/>
                <a:ea typeface="COOPERHEWITT-SEMIBOLD" pitchFamily="2" charset="77"/>
              </a:rPr>
              <a:t>pretium</a:t>
            </a:r>
            <a:r>
              <a:rPr lang="en-GB" sz="5400">
                <a:latin typeface="COOPERHEWITT-SEMIBOLD" pitchFamily="2" charset="77"/>
                <a:ea typeface="COOPERHEWITT-SEMIBOLD" pitchFamily="2" charset="77"/>
              </a:rPr>
              <a:t> </a:t>
            </a:r>
            <a:r>
              <a:rPr lang="en-GB" sz="5400" err="1">
                <a:latin typeface="COOPERHEWITT-SEMIBOLD" pitchFamily="2" charset="77"/>
                <a:ea typeface="COOPERHEWITT-SEMIBOLD" pitchFamily="2" charset="77"/>
              </a:rPr>
              <a:t>purus</a:t>
            </a:r>
            <a:r>
              <a:rPr lang="en-GB" sz="5400">
                <a:latin typeface="COOPERHEWITT-SEMIBOLD" pitchFamily="2" charset="77"/>
                <a:ea typeface="COOPERHEWITT-SEMIBOLD" pitchFamily="2" charset="77"/>
              </a:rPr>
              <a:t>. </a:t>
            </a:r>
            <a:r>
              <a:rPr lang="en-GB" sz="5400" err="1">
                <a:latin typeface="COOPERHEWITT-SEMIBOLD" pitchFamily="2" charset="77"/>
                <a:ea typeface="COOPERHEWITT-SEMIBOLD" pitchFamily="2" charset="77"/>
              </a:rPr>
              <a:t>Nullam</a:t>
            </a:r>
            <a:r>
              <a:rPr lang="en-GB" sz="5400">
                <a:latin typeface="COOPERHEWITT-SEMIBOLD" pitchFamily="2" charset="77"/>
                <a:ea typeface="COOPERHEWITT-SEMIBOLD" pitchFamily="2" charset="77"/>
              </a:rPr>
              <a:t> </a:t>
            </a:r>
            <a:r>
              <a:rPr lang="en-GB" sz="5400" err="1">
                <a:latin typeface="COOPERHEWITT-SEMIBOLD" pitchFamily="2" charset="77"/>
                <a:ea typeface="COOPERHEWITT-SEMIBOLD" pitchFamily="2" charset="77"/>
              </a:rPr>
              <a:t>volutpat</a:t>
            </a:r>
            <a:r>
              <a:rPr lang="en-GB" sz="5400">
                <a:latin typeface="COOPERHEWITT-SEMIBOLD" pitchFamily="2" charset="77"/>
                <a:ea typeface="COOPERHEWITT-SEMIBOLD" pitchFamily="2" charset="77"/>
              </a:rPr>
              <a:t>, </a:t>
            </a:r>
            <a:r>
              <a:rPr lang="en-GB" sz="5400" err="1">
                <a:latin typeface="COOPERHEWITT-SEMIBOLD" pitchFamily="2" charset="77"/>
                <a:ea typeface="COOPERHEWITT-SEMIBOLD" pitchFamily="2" charset="77"/>
              </a:rPr>
              <a:t>turpis</a:t>
            </a:r>
            <a:r>
              <a:rPr lang="en-GB" sz="5400">
                <a:latin typeface="COOPERHEWITT-SEMIBOLD" pitchFamily="2" charset="77"/>
                <a:ea typeface="COOPERHEWITT-SEMIBOLD" pitchFamily="2" charset="77"/>
              </a:rPr>
              <a:t> id </a:t>
            </a:r>
            <a:r>
              <a:rPr lang="en-GB" sz="5400" err="1">
                <a:latin typeface="COOPERHEWITT-SEMIBOLD" pitchFamily="2" charset="77"/>
                <a:ea typeface="COOPERHEWITT-SEMIBOLD" pitchFamily="2" charset="77"/>
              </a:rPr>
              <a:t>pellentesque</a:t>
            </a:r>
            <a:r>
              <a:rPr lang="en-GB" sz="5400">
                <a:latin typeface="COOPERHEWITT-SEMIBOLD" pitchFamily="2" charset="77"/>
                <a:ea typeface="COOPERHEWITT-SEMIBOLD" pitchFamily="2" charset="77"/>
              </a:rPr>
              <a:t> </a:t>
            </a:r>
            <a:r>
              <a:rPr lang="en-GB" sz="5400" err="1">
                <a:latin typeface="COOPERHEWITT-SEMIBOLD" pitchFamily="2" charset="77"/>
                <a:ea typeface="COOPERHEWITT-SEMIBOLD" pitchFamily="2" charset="77"/>
              </a:rPr>
              <a:t>sagittis</a:t>
            </a:r>
            <a:r>
              <a:rPr lang="en-GB" sz="5400">
                <a:latin typeface="COOPERHEWITT-SEMIBOLD" pitchFamily="2" charset="77"/>
                <a:ea typeface="COOPERHEWITT-SEMIBOLD" pitchFamily="2" charset="77"/>
              </a:rPr>
              <a:t>.</a:t>
            </a:r>
            <a:endParaRPr lang="en-US"/>
          </a:p>
        </p:txBody>
      </p:sp>
      <p:pic>
        <p:nvPicPr>
          <p:cNvPr id="5" name="Picture 4">
            <a:extLst>
              <a:ext uri="{FF2B5EF4-FFF2-40B4-BE49-F238E27FC236}">
                <a16:creationId xmlns:a16="http://schemas.microsoft.com/office/drawing/2014/main" id="{5DB490F7-22F4-6C42-984F-B0B3C1EBD684}"/>
              </a:ext>
            </a:extLst>
          </p:cNvPr>
          <p:cNvPicPr>
            <a:picLocks noChangeAspect="1"/>
          </p:cNvPicPr>
          <p:nvPr userDrawn="1"/>
        </p:nvPicPr>
        <p:blipFill>
          <a:blip r:embed="rId2"/>
          <a:srcRect/>
          <a:stretch/>
        </p:blipFill>
        <p:spPr>
          <a:xfrm>
            <a:off x="9656990" y="5829888"/>
            <a:ext cx="2344508" cy="846627"/>
          </a:xfrm>
          <a:prstGeom prst="rect">
            <a:avLst/>
          </a:prstGeom>
        </p:spPr>
      </p:pic>
    </p:spTree>
    <p:extLst>
      <p:ext uri="{BB962C8B-B14F-4D97-AF65-F5344CB8AC3E}">
        <p14:creationId xmlns:p14="http://schemas.microsoft.com/office/powerpoint/2010/main" val="1187515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005EB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B863F-99DE-624F-BD48-19D96C91704E}"/>
              </a:ext>
            </a:extLst>
          </p:cNvPr>
          <p:cNvSpPr>
            <a:spLocks noGrp="1"/>
          </p:cNvSpPr>
          <p:nvPr>
            <p:ph type="title"/>
          </p:nvPr>
        </p:nvSpPr>
        <p:spPr>
          <a:xfrm>
            <a:off x="484505" y="500062"/>
            <a:ext cx="2697162" cy="5964044"/>
          </a:xfrm>
        </p:spPr>
        <p:txBody>
          <a:bodyPr lIns="0" tIns="0" rIns="0" bIns="0" anchor="t" anchorCtr="0">
            <a:noAutofit/>
          </a:bodyPr>
          <a:lstStyle>
            <a:lvl1pPr>
              <a:defRPr sz="3200" b="1" i="0">
                <a:solidFill>
                  <a:schemeClr val="bg1"/>
                </a:solidFill>
                <a:latin typeface="Arial" panose="020B0604020202020204" pitchFamily="34" charset="0"/>
                <a:ea typeface="Cooper Hewitt" pitchFamily="2" charset="77"/>
                <a:cs typeface="Arial" panose="020B0604020202020204" pitchFamily="34" charset="0"/>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F1E9A67-C959-A646-84B1-320BC9918A34}"/>
              </a:ext>
            </a:extLst>
          </p:cNvPr>
          <p:cNvSpPr>
            <a:spLocks noGrp="1"/>
          </p:cNvSpPr>
          <p:nvPr>
            <p:ph idx="1"/>
          </p:nvPr>
        </p:nvSpPr>
        <p:spPr>
          <a:xfrm>
            <a:off x="4224972" y="515937"/>
            <a:ext cx="7573328" cy="4808538"/>
          </a:xfrm>
        </p:spPr>
        <p:txBody>
          <a:bodyPr anchor="ctr" anchorCtr="0"/>
          <a:lstStyle>
            <a:lvl1pPr>
              <a:defRPr b="0" i="0">
                <a:solidFill>
                  <a:schemeClr val="bg1"/>
                </a:solidFill>
                <a:latin typeface="Arial" panose="020B0604020202020204" pitchFamily="34" charset="0"/>
                <a:cs typeface="Arial" panose="020B0604020202020204" pitchFamily="34" charset="0"/>
              </a:defRPr>
            </a:lvl1pPr>
            <a:lvl2pPr>
              <a:defRPr b="0" i="0">
                <a:solidFill>
                  <a:schemeClr val="bg1"/>
                </a:solidFill>
                <a:latin typeface="Arial" panose="020B0604020202020204" pitchFamily="34" charset="0"/>
                <a:cs typeface="Arial" panose="020B0604020202020204" pitchFamily="34" charset="0"/>
              </a:defRPr>
            </a:lvl2pPr>
            <a:lvl3pPr>
              <a:defRPr b="0" i="0">
                <a:solidFill>
                  <a:schemeClr val="bg1"/>
                </a:solidFill>
                <a:latin typeface="Arial" panose="020B0604020202020204" pitchFamily="34" charset="0"/>
                <a:cs typeface="Arial" panose="020B0604020202020204" pitchFamily="34" charset="0"/>
              </a:defRPr>
            </a:lvl3pPr>
            <a:lvl4pPr>
              <a:defRPr b="0" i="0">
                <a:solidFill>
                  <a:schemeClr val="bg1"/>
                </a:solidFill>
                <a:latin typeface="Arial" panose="020B0604020202020204" pitchFamily="34" charset="0"/>
                <a:cs typeface="Arial" panose="020B0604020202020204" pitchFamily="34" charset="0"/>
              </a:defRPr>
            </a:lvl4pPr>
            <a:lvl5pPr>
              <a:defRPr b="0" i="0">
                <a:solidFill>
                  <a:schemeClr val="bg1"/>
                </a:solidFill>
                <a:latin typeface="Arial" panose="020B0604020202020204" pitchFamily="34" charset="0"/>
                <a:cs typeface="Arial" panose="020B06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5" name="Picture 4">
            <a:extLst>
              <a:ext uri="{FF2B5EF4-FFF2-40B4-BE49-F238E27FC236}">
                <a16:creationId xmlns:a16="http://schemas.microsoft.com/office/drawing/2014/main" id="{5DB490F7-22F4-6C42-984F-B0B3C1EBD684}"/>
              </a:ext>
            </a:extLst>
          </p:cNvPr>
          <p:cNvPicPr>
            <a:picLocks noChangeAspect="1"/>
          </p:cNvPicPr>
          <p:nvPr userDrawn="1"/>
        </p:nvPicPr>
        <p:blipFill>
          <a:blip r:embed="rId2"/>
          <a:srcRect/>
          <a:stretch/>
        </p:blipFill>
        <p:spPr>
          <a:xfrm>
            <a:off x="9656990" y="5829888"/>
            <a:ext cx="2344508" cy="846627"/>
          </a:xfrm>
          <a:prstGeom prst="rect">
            <a:avLst/>
          </a:prstGeom>
        </p:spPr>
      </p:pic>
    </p:spTree>
    <p:extLst>
      <p:ext uri="{BB962C8B-B14F-4D97-AF65-F5344CB8AC3E}">
        <p14:creationId xmlns:p14="http://schemas.microsoft.com/office/powerpoint/2010/main" val="2204982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3ABFF0">
            <a:alpha val="1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0785D-AA34-5E4C-A859-4302402E4B4D}"/>
              </a:ext>
            </a:extLst>
          </p:cNvPr>
          <p:cNvSpPr>
            <a:spLocks noGrp="1"/>
          </p:cNvSpPr>
          <p:nvPr>
            <p:ph type="title"/>
          </p:nvPr>
        </p:nvSpPr>
        <p:spPr>
          <a:xfrm>
            <a:off x="489721" y="476250"/>
            <a:ext cx="11330803" cy="1325563"/>
          </a:xfrm>
        </p:spPr>
        <p:txBody>
          <a:bodyPr lIns="0" tIns="0" rIns="0" bIns="0" anchor="t" anchorCtr="0">
            <a:noAutofit/>
          </a:bodyPr>
          <a:lstStyle>
            <a:lvl1pPr>
              <a:defRPr b="1" i="0">
                <a:solidFill>
                  <a:srgbClr val="01033C"/>
                </a:solidFill>
                <a:latin typeface="Arial" panose="020B0604020202020204" pitchFamily="34" charset="0"/>
                <a:ea typeface="Cooper Hewitt" pitchFamily="2" charset="77"/>
                <a:cs typeface="Arial" panose="020B0604020202020204" pitchFamily="34" charset="0"/>
              </a:defRPr>
            </a:lvl1pPr>
          </a:lstStyle>
          <a:p>
            <a:r>
              <a:rPr lang="en-GB"/>
              <a:t>Click to edit Master title style</a:t>
            </a:r>
            <a:endParaRPr lang="en-US"/>
          </a:p>
        </p:txBody>
      </p:sp>
      <p:pic>
        <p:nvPicPr>
          <p:cNvPr id="4" name="Picture 3">
            <a:extLst>
              <a:ext uri="{FF2B5EF4-FFF2-40B4-BE49-F238E27FC236}">
                <a16:creationId xmlns:a16="http://schemas.microsoft.com/office/drawing/2014/main" id="{75311D03-8D5F-E14A-AE70-CAB0D3B3243A}"/>
              </a:ext>
            </a:extLst>
          </p:cNvPr>
          <p:cNvPicPr>
            <a:picLocks noChangeAspect="1"/>
          </p:cNvPicPr>
          <p:nvPr userDrawn="1"/>
        </p:nvPicPr>
        <p:blipFill>
          <a:blip r:embed="rId2"/>
          <a:srcRect/>
          <a:stretch/>
        </p:blipFill>
        <p:spPr>
          <a:xfrm>
            <a:off x="9656990" y="5829888"/>
            <a:ext cx="2344508" cy="846628"/>
          </a:xfrm>
          <a:prstGeom prst="rect">
            <a:avLst/>
          </a:prstGeom>
        </p:spPr>
      </p:pic>
    </p:spTree>
    <p:extLst>
      <p:ext uri="{BB962C8B-B14F-4D97-AF65-F5344CB8AC3E}">
        <p14:creationId xmlns:p14="http://schemas.microsoft.com/office/powerpoint/2010/main" val="3569460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05EB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B863F-99DE-624F-BD48-19D96C91704E}"/>
              </a:ext>
            </a:extLst>
          </p:cNvPr>
          <p:cNvSpPr>
            <a:spLocks noGrp="1"/>
          </p:cNvSpPr>
          <p:nvPr>
            <p:ph type="title" hasCustomPrompt="1"/>
          </p:nvPr>
        </p:nvSpPr>
        <p:spPr>
          <a:xfrm>
            <a:off x="484505" y="500062"/>
            <a:ext cx="11336020" cy="5067618"/>
          </a:xfrm>
        </p:spPr>
        <p:txBody>
          <a:bodyPr lIns="0" tIns="0" rIns="0" bIns="0" anchor="t" anchorCtr="0">
            <a:noAutofit/>
          </a:bodyPr>
          <a:lstStyle>
            <a:lvl1pPr>
              <a:defRPr sz="5400" b="1" i="0">
                <a:solidFill>
                  <a:schemeClr val="bg1"/>
                </a:solidFill>
                <a:latin typeface="Arial" panose="020B0604020202020204" pitchFamily="34" charset="0"/>
                <a:ea typeface="Cooper Hewitt" pitchFamily="2" charset="77"/>
                <a:cs typeface="Arial" panose="020B0604020202020204" pitchFamily="34" charset="0"/>
              </a:defRPr>
            </a:lvl1pPr>
          </a:lstStyle>
          <a:p>
            <a:r>
              <a:rPr lang="en-GB" sz="5400">
                <a:latin typeface="COOPERHEWITT-SEMIBOLD" pitchFamily="2" charset="77"/>
                <a:ea typeface="COOPERHEWITT-SEMIBOLD" pitchFamily="2" charset="77"/>
              </a:rPr>
              <a:t>Lorem ipsum </a:t>
            </a:r>
            <a:r>
              <a:rPr lang="en-GB" sz="5400" err="1">
                <a:latin typeface="COOPERHEWITT-SEMIBOLD" pitchFamily="2" charset="77"/>
                <a:ea typeface="COOPERHEWITT-SEMIBOLD" pitchFamily="2" charset="77"/>
              </a:rPr>
              <a:t>dolor</a:t>
            </a:r>
            <a:r>
              <a:rPr lang="en-GB" sz="5400">
                <a:latin typeface="COOPERHEWITT-SEMIBOLD" pitchFamily="2" charset="77"/>
                <a:ea typeface="COOPERHEWITT-SEMIBOLD" pitchFamily="2" charset="77"/>
              </a:rPr>
              <a:t> sit </a:t>
            </a:r>
            <a:r>
              <a:rPr lang="en-GB" sz="5400" err="1">
                <a:latin typeface="COOPERHEWITT-SEMIBOLD" pitchFamily="2" charset="77"/>
                <a:ea typeface="COOPERHEWITT-SEMIBOLD" pitchFamily="2" charset="77"/>
              </a:rPr>
              <a:t>amet</a:t>
            </a:r>
            <a:r>
              <a:rPr lang="en-GB" sz="5400">
                <a:latin typeface="COOPERHEWITT-SEMIBOLD" pitchFamily="2" charset="77"/>
                <a:ea typeface="COOPERHEWITT-SEMIBOLD" pitchFamily="2" charset="77"/>
              </a:rPr>
              <a:t>, </a:t>
            </a:r>
            <a:r>
              <a:rPr lang="en-GB" sz="5400" err="1">
                <a:latin typeface="COOPERHEWITT-SEMIBOLD" pitchFamily="2" charset="77"/>
                <a:ea typeface="COOPERHEWITT-SEMIBOLD" pitchFamily="2" charset="77"/>
              </a:rPr>
              <a:t>consectetur</a:t>
            </a:r>
            <a:r>
              <a:rPr lang="en-GB" sz="5400">
                <a:latin typeface="COOPERHEWITT-SEMIBOLD" pitchFamily="2" charset="77"/>
                <a:ea typeface="COOPERHEWITT-SEMIBOLD" pitchFamily="2" charset="77"/>
              </a:rPr>
              <a:t> </a:t>
            </a:r>
            <a:r>
              <a:rPr lang="en-GB" sz="5400" err="1">
                <a:latin typeface="COOPERHEWITT-SEMIBOLD" pitchFamily="2" charset="77"/>
                <a:ea typeface="COOPERHEWITT-SEMIBOLD" pitchFamily="2" charset="77"/>
              </a:rPr>
              <a:t>adipiscing</a:t>
            </a:r>
            <a:r>
              <a:rPr lang="en-GB" sz="5400">
                <a:latin typeface="COOPERHEWITT-SEMIBOLD" pitchFamily="2" charset="77"/>
                <a:ea typeface="COOPERHEWITT-SEMIBOLD" pitchFamily="2" charset="77"/>
              </a:rPr>
              <a:t> </a:t>
            </a:r>
            <a:r>
              <a:rPr lang="en-GB" sz="5400" err="1">
                <a:latin typeface="COOPERHEWITT-SEMIBOLD" pitchFamily="2" charset="77"/>
                <a:ea typeface="COOPERHEWITT-SEMIBOLD" pitchFamily="2" charset="77"/>
              </a:rPr>
              <a:t>elit</a:t>
            </a:r>
            <a:r>
              <a:rPr lang="en-GB" sz="5400">
                <a:latin typeface="COOPERHEWITT-SEMIBOLD" pitchFamily="2" charset="77"/>
                <a:ea typeface="COOPERHEWITT-SEMIBOLD" pitchFamily="2" charset="77"/>
              </a:rPr>
              <a:t>. </a:t>
            </a:r>
            <a:r>
              <a:rPr lang="en-GB" sz="5400" err="1">
                <a:latin typeface="COOPERHEWITT-SEMIBOLD" pitchFamily="2" charset="77"/>
                <a:ea typeface="COOPERHEWITT-SEMIBOLD" pitchFamily="2" charset="77"/>
              </a:rPr>
              <a:t>Nulla</a:t>
            </a:r>
            <a:r>
              <a:rPr lang="en-GB" sz="5400">
                <a:latin typeface="COOPERHEWITT-SEMIBOLD" pitchFamily="2" charset="77"/>
                <a:ea typeface="COOPERHEWITT-SEMIBOLD" pitchFamily="2" charset="77"/>
              </a:rPr>
              <a:t> a </a:t>
            </a:r>
            <a:r>
              <a:rPr lang="en-GB" sz="5400" err="1">
                <a:latin typeface="COOPERHEWITT-SEMIBOLD" pitchFamily="2" charset="77"/>
                <a:ea typeface="COOPERHEWITT-SEMIBOLD" pitchFamily="2" charset="77"/>
              </a:rPr>
              <a:t>dolor</a:t>
            </a:r>
            <a:r>
              <a:rPr lang="en-GB" sz="5400">
                <a:latin typeface="COOPERHEWITT-SEMIBOLD" pitchFamily="2" charset="77"/>
                <a:ea typeface="COOPERHEWITT-SEMIBOLD" pitchFamily="2" charset="77"/>
              </a:rPr>
              <a:t> </a:t>
            </a:r>
            <a:r>
              <a:rPr lang="en-GB" sz="5400" err="1">
                <a:latin typeface="COOPERHEWITT-SEMIBOLD" pitchFamily="2" charset="77"/>
                <a:ea typeface="COOPERHEWITT-SEMIBOLD" pitchFamily="2" charset="77"/>
              </a:rPr>
              <a:t>feugiat</a:t>
            </a:r>
            <a:r>
              <a:rPr lang="en-GB" sz="5400">
                <a:latin typeface="COOPERHEWITT-SEMIBOLD" pitchFamily="2" charset="77"/>
                <a:ea typeface="COOPERHEWITT-SEMIBOLD" pitchFamily="2" charset="77"/>
              </a:rPr>
              <a:t>, </a:t>
            </a:r>
            <a:r>
              <a:rPr lang="en-GB" sz="5400" err="1">
                <a:latin typeface="COOPERHEWITT-SEMIBOLD" pitchFamily="2" charset="77"/>
                <a:ea typeface="COOPERHEWITT-SEMIBOLD" pitchFamily="2" charset="77"/>
              </a:rPr>
              <a:t>placerat</a:t>
            </a:r>
            <a:r>
              <a:rPr lang="en-GB" sz="5400">
                <a:latin typeface="COOPERHEWITT-SEMIBOLD" pitchFamily="2" charset="77"/>
                <a:ea typeface="COOPERHEWITT-SEMIBOLD" pitchFamily="2" charset="77"/>
              </a:rPr>
              <a:t> </a:t>
            </a:r>
            <a:r>
              <a:rPr lang="en-GB" sz="5400" err="1">
                <a:latin typeface="COOPERHEWITT-SEMIBOLD" pitchFamily="2" charset="77"/>
                <a:ea typeface="COOPERHEWITT-SEMIBOLD" pitchFamily="2" charset="77"/>
              </a:rPr>
              <a:t>leo</a:t>
            </a:r>
            <a:r>
              <a:rPr lang="en-GB" sz="5400">
                <a:latin typeface="COOPERHEWITT-SEMIBOLD" pitchFamily="2" charset="77"/>
                <a:ea typeface="COOPERHEWITT-SEMIBOLD" pitchFamily="2" charset="77"/>
              </a:rPr>
              <a:t> </a:t>
            </a:r>
            <a:r>
              <a:rPr lang="en-GB" sz="5400" err="1">
                <a:latin typeface="COOPERHEWITT-SEMIBOLD" pitchFamily="2" charset="77"/>
                <a:ea typeface="COOPERHEWITT-SEMIBOLD" pitchFamily="2" charset="77"/>
              </a:rPr>
              <a:t>quis</a:t>
            </a:r>
            <a:r>
              <a:rPr lang="en-GB" sz="5400">
                <a:latin typeface="COOPERHEWITT-SEMIBOLD" pitchFamily="2" charset="77"/>
                <a:ea typeface="COOPERHEWITT-SEMIBOLD" pitchFamily="2" charset="77"/>
              </a:rPr>
              <a:t>, </a:t>
            </a:r>
            <a:r>
              <a:rPr lang="en-GB" sz="5400" err="1">
                <a:latin typeface="COOPERHEWITT-SEMIBOLD" pitchFamily="2" charset="77"/>
                <a:ea typeface="COOPERHEWITT-SEMIBOLD" pitchFamily="2" charset="77"/>
              </a:rPr>
              <a:t>interdum</a:t>
            </a:r>
            <a:r>
              <a:rPr lang="en-GB" sz="5400">
                <a:latin typeface="COOPERHEWITT-SEMIBOLD" pitchFamily="2" charset="77"/>
                <a:ea typeface="COOPERHEWITT-SEMIBOLD" pitchFamily="2" charset="77"/>
              </a:rPr>
              <a:t> </a:t>
            </a:r>
            <a:r>
              <a:rPr lang="en-GB" sz="5400" err="1">
                <a:latin typeface="COOPERHEWITT-SEMIBOLD" pitchFamily="2" charset="77"/>
                <a:ea typeface="COOPERHEWITT-SEMIBOLD" pitchFamily="2" charset="77"/>
              </a:rPr>
              <a:t>erat</a:t>
            </a:r>
            <a:r>
              <a:rPr lang="en-GB" sz="5400">
                <a:latin typeface="COOPERHEWITT-SEMIBOLD" pitchFamily="2" charset="77"/>
                <a:ea typeface="COOPERHEWITT-SEMIBOLD" pitchFamily="2" charset="77"/>
              </a:rPr>
              <a:t>. Vestibulum </a:t>
            </a:r>
            <a:r>
              <a:rPr lang="en-GB" sz="5400" err="1">
                <a:latin typeface="COOPERHEWITT-SEMIBOLD" pitchFamily="2" charset="77"/>
                <a:ea typeface="COOPERHEWITT-SEMIBOLD" pitchFamily="2" charset="77"/>
              </a:rPr>
              <a:t>nec</a:t>
            </a:r>
            <a:r>
              <a:rPr lang="en-GB" sz="5400">
                <a:latin typeface="COOPERHEWITT-SEMIBOLD" pitchFamily="2" charset="77"/>
                <a:ea typeface="COOPERHEWITT-SEMIBOLD" pitchFamily="2" charset="77"/>
              </a:rPr>
              <a:t> </a:t>
            </a:r>
            <a:r>
              <a:rPr lang="en-GB" sz="5400" err="1">
                <a:latin typeface="COOPERHEWITT-SEMIBOLD" pitchFamily="2" charset="77"/>
                <a:ea typeface="COOPERHEWITT-SEMIBOLD" pitchFamily="2" charset="77"/>
              </a:rPr>
              <a:t>pretium</a:t>
            </a:r>
            <a:r>
              <a:rPr lang="en-GB" sz="5400">
                <a:latin typeface="COOPERHEWITT-SEMIBOLD" pitchFamily="2" charset="77"/>
                <a:ea typeface="COOPERHEWITT-SEMIBOLD" pitchFamily="2" charset="77"/>
              </a:rPr>
              <a:t> </a:t>
            </a:r>
            <a:r>
              <a:rPr lang="en-GB" sz="5400" err="1">
                <a:latin typeface="COOPERHEWITT-SEMIBOLD" pitchFamily="2" charset="77"/>
                <a:ea typeface="COOPERHEWITT-SEMIBOLD" pitchFamily="2" charset="77"/>
              </a:rPr>
              <a:t>purus</a:t>
            </a:r>
            <a:r>
              <a:rPr lang="en-GB" sz="5400">
                <a:latin typeface="COOPERHEWITT-SEMIBOLD" pitchFamily="2" charset="77"/>
                <a:ea typeface="COOPERHEWITT-SEMIBOLD" pitchFamily="2" charset="77"/>
              </a:rPr>
              <a:t>. </a:t>
            </a:r>
            <a:r>
              <a:rPr lang="en-GB" sz="5400" err="1">
                <a:latin typeface="COOPERHEWITT-SEMIBOLD" pitchFamily="2" charset="77"/>
                <a:ea typeface="COOPERHEWITT-SEMIBOLD" pitchFamily="2" charset="77"/>
              </a:rPr>
              <a:t>Nullam</a:t>
            </a:r>
            <a:r>
              <a:rPr lang="en-GB" sz="5400">
                <a:latin typeface="COOPERHEWITT-SEMIBOLD" pitchFamily="2" charset="77"/>
                <a:ea typeface="COOPERHEWITT-SEMIBOLD" pitchFamily="2" charset="77"/>
              </a:rPr>
              <a:t> </a:t>
            </a:r>
            <a:r>
              <a:rPr lang="en-GB" sz="5400" err="1">
                <a:latin typeface="COOPERHEWITT-SEMIBOLD" pitchFamily="2" charset="77"/>
                <a:ea typeface="COOPERHEWITT-SEMIBOLD" pitchFamily="2" charset="77"/>
              </a:rPr>
              <a:t>volutpat</a:t>
            </a:r>
            <a:r>
              <a:rPr lang="en-GB" sz="5400">
                <a:latin typeface="COOPERHEWITT-SEMIBOLD" pitchFamily="2" charset="77"/>
                <a:ea typeface="COOPERHEWITT-SEMIBOLD" pitchFamily="2" charset="77"/>
              </a:rPr>
              <a:t>, </a:t>
            </a:r>
            <a:r>
              <a:rPr lang="en-GB" sz="5400" err="1">
                <a:latin typeface="COOPERHEWITT-SEMIBOLD" pitchFamily="2" charset="77"/>
                <a:ea typeface="COOPERHEWITT-SEMIBOLD" pitchFamily="2" charset="77"/>
              </a:rPr>
              <a:t>turpis</a:t>
            </a:r>
            <a:r>
              <a:rPr lang="en-GB" sz="5400">
                <a:latin typeface="COOPERHEWITT-SEMIBOLD" pitchFamily="2" charset="77"/>
                <a:ea typeface="COOPERHEWITT-SEMIBOLD" pitchFamily="2" charset="77"/>
              </a:rPr>
              <a:t> id </a:t>
            </a:r>
            <a:r>
              <a:rPr lang="en-GB" sz="5400" err="1">
                <a:latin typeface="COOPERHEWITT-SEMIBOLD" pitchFamily="2" charset="77"/>
                <a:ea typeface="COOPERHEWITT-SEMIBOLD" pitchFamily="2" charset="77"/>
              </a:rPr>
              <a:t>pellentesque</a:t>
            </a:r>
            <a:r>
              <a:rPr lang="en-GB" sz="5400">
                <a:latin typeface="COOPERHEWITT-SEMIBOLD" pitchFamily="2" charset="77"/>
                <a:ea typeface="COOPERHEWITT-SEMIBOLD" pitchFamily="2" charset="77"/>
              </a:rPr>
              <a:t> </a:t>
            </a:r>
            <a:r>
              <a:rPr lang="en-GB" sz="5400" err="1">
                <a:latin typeface="COOPERHEWITT-SEMIBOLD" pitchFamily="2" charset="77"/>
                <a:ea typeface="COOPERHEWITT-SEMIBOLD" pitchFamily="2" charset="77"/>
              </a:rPr>
              <a:t>sagittis</a:t>
            </a:r>
            <a:r>
              <a:rPr lang="en-GB" sz="5400">
                <a:latin typeface="COOPERHEWITT-SEMIBOLD" pitchFamily="2" charset="77"/>
                <a:ea typeface="COOPERHEWITT-SEMIBOLD" pitchFamily="2" charset="77"/>
              </a:rPr>
              <a:t>.</a:t>
            </a:r>
            <a:endParaRPr lang="en-US"/>
          </a:p>
        </p:txBody>
      </p:sp>
      <p:pic>
        <p:nvPicPr>
          <p:cNvPr id="5" name="Picture 4">
            <a:extLst>
              <a:ext uri="{FF2B5EF4-FFF2-40B4-BE49-F238E27FC236}">
                <a16:creationId xmlns:a16="http://schemas.microsoft.com/office/drawing/2014/main" id="{5DB490F7-22F4-6C42-984F-B0B3C1EBD684}"/>
              </a:ext>
            </a:extLst>
          </p:cNvPr>
          <p:cNvPicPr>
            <a:picLocks noChangeAspect="1"/>
          </p:cNvPicPr>
          <p:nvPr userDrawn="1"/>
        </p:nvPicPr>
        <p:blipFill>
          <a:blip r:embed="rId2"/>
          <a:srcRect/>
          <a:stretch/>
        </p:blipFill>
        <p:spPr>
          <a:xfrm>
            <a:off x="9656990" y="5829888"/>
            <a:ext cx="2344508" cy="846627"/>
          </a:xfrm>
          <a:prstGeom prst="rect">
            <a:avLst/>
          </a:prstGeom>
        </p:spPr>
      </p:pic>
    </p:spTree>
    <p:extLst>
      <p:ext uri="{BB962C8B-B14F-4D97-AF65-F5344CB8AC3E}">
        <p14:creationId xmlns:p14="http://schemas.microsoft.com/office/powerpoint/2010/main" val="1187515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3ABFF0">
            <a:alpha val="5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B863F-99DE-624F-BD48-19D96C91704E}"/>
              </a:ext>
            </a:extLst>
          </p:cNvPr>
          <p:cNvSpPr>
            <a:spLocks noGrp="1"/>
          </p:cNvSpPr>
          <p:nvPr>
            <p:ph type="title" hasCustomPrompt="1"/>
          </p:nvPr>
        </p:nvSpPr>
        <p:spPr>
          <a:xfrm>
            <a:off x="484505" y="500062"/>
            <a:ext cx="11336020" cy="5067618"/>
          </a:xfrm>
        </p:spPr>
        <p:txBody>
          <a:bodyPr lIns="0" tIns="0" rIns="0" bIns="0" numCol="2" spcCol="540000" anchor="t" anchorCtr="0">
            <a:noAutofit/>
          </a:bodyPr>
          <a:lstStyle>
            <a:lvl1pPr>
              <a:defRPr sz="2400" b="0" i="0">
                <a:solidFill>
                  <a:srgbClr val="01033C"/>
                </a:solidFill>
                <a:latin typeface="Arial" panose="020B0604020202020204" pitchFamily="34" charset="0"/>
                <a:ea typeface="Cooper Hewitt" pitchFamily="2" charset="77"/>
                <a:cs typeface="Arial" panose="020B0604020202020204" pitchFamily="34" charset="0"/>
              </a:defRPr>
            </a:lvl1pPr>
          </a:lstStyle>
          <a:p>
            <a:r>
              <a:rPr lang="en-GB" sz="2400" b="0">
                <a:latin typeface="Public Sans" pitchFamily="2" charset="77"/>
              </a:rPr>
              <a:t>Lorem ipsum </a:t>
            </a:r>
            <a:r>
              <a:rPr lang="en-GB" sz="2400" b="0" err="1">
                <a:latin typeface="Public Sans" pitchFamily="2" charset="77"/>
              </a:rPr>
              <a:t>dolor</a:t>
            </a:r>
            <a:r>
              <a:rPr lang="en-GB" sz="2400" b="0">
                <a:latin typeface="Public Sans" pitchFamily="2" charset="77"/>
              </a:rPr>
              <a:t> sit </a:t>
            </a:r>
            <a:r>
              <a:rPr lang="en-GB" sz="2400" b="0" err="1">
                <a:latin typeface="Public Sans" pitchFamily="2" charset="77"/>
              </a:rPr>
              <a:t>amet</a:t>
            </a:r>
            <a:r>
              <a:rPr lang="en-GB" sz="2400" b="0">
                <a:latin typeface="Public Sans" pitchFamily="2" charset="77"/>
              </a:rPr>
              <a:t>, </a:t>
            </a:r>
            <a:r>
              <a:rPr lang="en-GB" sz="2400" b="0" err="1">
                <a:latin typeface="Public Sans" pitchFamily="2" charset="77"/>
              </a:rPr>
              <a:t>consectetur</a:t>
            </a:r>
            <a:r>
              <a:rPr lang="en-GB" sz="2400" b="0">
                <a:latin typeface="Public Sans" pitchFamily="2" charset="77"/>
              </a:rPr>
              <a:t> </a:t>
            </a:r>
            <a:r>
              <a:rPr lang="en-GB" sz="2400" b="0" err="1">
                <a:latin typeface="Public Sans" pitchFamily="2" charset="77"/>
              </a:rPr>
              <a:t>adipiscing</a:t>
            </a:r>
            <a:r>
              <a:rPr lang="en-GB" sz="2400" b="0">
                <a:latin typeface="Public Sans" pitchFamily="2" charset="77"/>
              </a:rPr>
              <a:t> </a:t>
            </a:r>
            <a:r>
              <a:rPr lang="en-GB" sz="2400" b="0" err="1">
                <a:latin typeface="Public Sans" pitchFamily="2" charset="77"/>
              </a:rPr>
              <a:t>elit</a:t>
            </a:r>
            <a:r>
              <a:rPr lang="en-GB" sz="2400" b="0">
                <a:latin typeface="Public Sans" pitchFamily="2" charset="77"/>
              </a:rPr>
              <a:t>. </a:t>
            </a:r>
            <a:r>
              <a:rPr lang="en-GB" sz="2400" b="0" err="1">
                <a:latin typeface="Public Sans" pitchFamily="2" charset="77"/>
              </a:rPr>
              <a:t>Nulla</a:t>
            </a:r>
            <a:r>
              <a:rPr lang="en-GB" sz="2400" b="0">
                <a:latin typeface="Public Sans" pitchFamily="2" charset="77"/>
              </a:rPr>
              <a:t> a </a:t>
            </a:r>
            <a:r>
              <a:rPr lang="en-GB" sz="2400" b="0" err="1">
                <a:latin typeface="Public Sans" pitchFamily="2" charset="77"/>
              </a:rPr>
              <a:t>dolor</a:t>
            </a:r>
            <a:r>
              <a:rPr lang="en-GB" sz="2400" b="0">
                <a:latin typeface="Public Sans" pitchFamily="2" charset="77"/>
              </a:rPr>
              <a:t> </a:t>
            </a:r>
            <a:r>
              <a:rPr lang="en-GB" sz="2400" b="0" err="1">
                <a:latin typeface="Public Sans" pitchFamily="2" charset="77"/>
              </a:rPr>
              <a:t>feugiat</a:t>
            </a:r>
            <a:r>
              <a:rPr lang="en-GB" sz="2400" b="0">
                <a:latin typeface="Public Sans" pitchFamily="2" charset="77"/>
              </a:rPr>
              <a:t>, </a:t>
            </a:r>
            <a:r>
              <a:rPr lang="en-GB" sz="2400" b="0" err="1">
                <a:latin typeface="Public Sans" pitchFamily="2" charset="77"/>
              </a:rPr>
              <a:t>placerat</a:t>
            </a:r>
            <a:r>
              <a:rPr lang="en-GB" sz="2400" b="0">
                <a:latin typeface="Public Sans" pitchFamily="2" charset="77"/>
              </a:rPr>
              <a:t> </a:t>
            </a:r>
            <a:r>
              <a:rPr lang="en-GB" sz="2400" b="0" err="1">
                <a:latin typeface="Public Sans" pitchFamily="2" charset="77"/>
              </a:rPr>
              <a:t>leo</a:t>
            </a:r>
            <a:r>
              <a:rPr lang="en-GB" sz="2400" b="0">
                <a:latin typeface="Public Sans" pitchFamily="2" charset="77"/>
              </a:rPr>
              <a:t> </a:t>
            </a:r>
            <a:r>
              <a:rPr lang="en-GB" sz="2400" b="0" err="1">
                <a:latin typeface="Public Sans" pitchFamily="2" charset="77"/>
              </a:rPr>
              <a:t>quis</a:t>
            </a:r>
            <a:r>
              <a:rPr lang="en-GB" sz="2400" b="0">
                <a:latin typeface="Public Sans" pitchFamily="2" charset="77"/>
              </a:rPr>
              <a:t>, </a:t>
            </a:r>
            <a:r>
              <a:rPr lang="en-GB" sz="2400" b="0" err="1">
                <a:latin typeface="Public Sans" pitchFamily="2" charset="77"/>
              </a:rPr>
              <a:t>interdum</a:t>
            </a:r>
            <a:r>
              <a:rPr lang="en-GB" sz="2400" b="0">
                <a:latin typeface="Public Sans" pitchFamily="2" charset="77"/>
              </a:rPr>
              <a:t> </a:t>
            </a:r>
            <a:r>
              <a:rPr lang="en-GB" sz="2400" b="0" err="1">
                <a:latin typeface="Public Sans" pitchFamily="2" charset="77"/>
              </a:rPr>
              <a:t>erat</a:t>
            </a:r>
            <a:r>
              <a:rPr lang="en-GB" sz="2400" b="0">
                <a:latin typeface="Public Sans" pitchFamily="2" charset="77"/>
              </a:rPr>
              <a:t>. Vestibulum </a:t>
            </a:r>
            <a:r>
              <a:rPr lang="en-GB" sz="2400" b="0" err="1">
                <a:latin typeface="Public Sans" pitchFamily="2" charset="77"/>
              </a:rPr>
              <a:t>nec</a:t>
            </a:r>
            <a:r>
              <a:rPr lang="en-GB" sz="2400" b="0">
                <a:latin typeface="Public Sans" pitchFamily="2" charset="77"/>
              </a:rPr>
              <a:t> </a:t>
            </a:r>
            <a:r>
              <a:rPr lang="en-GB" sz="2400" b="0" err="1">
                <a:latin typeface="Public Sans" pitchFamily="2" charset="77"/>
              </a:rPr>
              <a:t>pretium</a:t>
            </a:r>
            <a:r>
              <a:rPr lang="en-GB" sz="2400" b="0">
                <a:latin typeface="Public Sans" pitchFamily="2" charset="77"/>
              </a:rPr>
              <a:t> </a:t>
            </a:r>
            <a:r>
              <a:rPr lang="en-GB" sz="2400" b="0" err="1">
                <a:latin typeface="Public Sans" pitchFamily="2" charset="77"/>
              </a:rPr>
              <a:t>purus</a:t>
            </a:r>
            <a:r>
              <a:rPr lang="en-GB" sz="2400" b="0">
                <a:latin typeface="Public Sans" pitchFamily="2" charset="77"/>
              </a:rPr>
              <a:t>. </a:t>
            </a:r>
            <a:r>
              <a:rPr lang="en-GB" sz="2400" b="0" err="1">
                <a:latin typeface="Public Sans" pitchFamily="2" charset="77"/>
              </a:rPr>
              <a:t>Nullam</a:t>
            </a:r>
            <a:r>
              <a:rPr lang="en-GB" sz="2400" b="0">
                <a:latin typeface="Public Sans" pitchFamily="2" charset="77"/>
              </a:rPr>
              <a:t> </a:t>
            </a:r>
            <a:r>
              <a:rPr lang="en-GB" sz="2400" b="0" err="1">
                <a:latin typeface="Public Sans" pitchFamily="2" charset="77"/>
              </a:rPr>
              <a:t>volutpat</a:t>
            </a:r>
            <a:r>
              <a:rPr lang="en-GB" sz="2400" b="0">
                <a:latin typeface="Public Sans" pitchFamily="2" charset="77"/>
              </a:rPr>
              <a:t>, </a:t>
            </a:r>
            <a:r>
              <a:rPr lang="en-GB" sz="2400" b="0" err="1">
                <a:latin typeface="Public Sans" pitchFamily="2" charset="77"/>
              </a:rPr>
              <a:t>turpis</a:t>
            </a:r>
            <a:r>
              <a:rPr lang="en-GB" sz="2400" b="0">
                <a:latin typeface="Public Sans" pitchFamily="2" charset="77"/>
              </a:rPr>
              <a:t> id </a:t>
            </a:r>
            <a:r>
              <a:rPr lang="en-GB" sz="2400" b="0" err="1">
                <a:latin typeface="Public Sans" pitchFamily="2" charset="77"/>
              </a:rPr>
              <a:t>pellentesque</a:t>
            </a:r>
            <a:r>
              <a:rPr lang="en-GB" sz="2400" b="0">
                <a:latin typeface="Public Sans" pitchFamily="2" charset="77"/>
              </a:rPr>
              <a:t> </a:t>
            </a:r>
            <a:r>
              <a:rPr lang="en-GB" sz="2400" b="0" err="1">
                <a:latin typeface="Public Sans" pitchFamily="2" charset="77"/>
              </a:rPr>
              <a:t>sagittis</a:t>
            </a:r>
            <a:r>
              <a:rPr lang="en-GB" sz="2400" b="0">
                <a:latin typeface="Public Sans" pitchFamily="2" charset="77"/>
              </a:rPr>
              <a:t>, </a:t>
            </a:r>
            <a:r>
              <a:rPr lang="en-GB" sz="2400" b="0" err="1">
                <a:latin typeface="Public Sans" pitchFamily="2" charset="77"/>
              </a:rPr>
              <a:t>velit</a:t>
            </a:r>
            <a:r>
              <a:rPr lang="en-GB" sz="2400" b="0">
                <a:latin typeface="Public Sans" pitchFamily="2" charset="77"/>
              </a:rPr>
              <a:t> mi </a:t>
            </a:r>
            <a:r>
              <a:rPr lang="en-GB" sz="2400" b="0" err="1">
                <a:latin typeface="Public Sans" pitchFamily="2" charset="77"/>
              </a:rPr>
              <a:t>euismod</a:t>
            </a:r>
            <a:r>
              <a:rPr lang="en-GB" sz="2400" b="0">
                <a:latin typeface="Public Sans" pitchFamily="2" charset="77"/>
              </a:rPr>
              <a:t> </a:t>
            </a:r>
            <a:r>
              <a:rPr lang="en-GB" sz="2400" b="0" err="1">
                <a:latin typeface="Public Sans" pitchFamily="2" charset="77"/>
              </a:rPr>
              <a:t>tortor</a:t>
            </a:r>
            <a:r>
              <a:rPr lang="en-GB" sz="2400" b="0">
                <a:latin typeface="Public Sans" pitchFamily="2" charset="77"/>
              </a:rPr>
              <a:t>, a </a:t>
            </a:r>
            <a:r>
              <a:rPr lang="en-GB" sz="2400" b="0" err="1">
                <a:latin typeface="Public Sans" pitchFamily="2" charset="77"/>
              </a:rPr>
              <a:t>elementum</a:t>
            </a:r>
            <a:r>
              <a:rPr lang="en-GB" sz="2400" b="0">
                <a:latin typeface="Public Sans" pitchFamily="2" charset="77"/>
              </a:rPr>
              <a:t> ex eros non </a:t>
            </a:r>
            <a:r>
              <a:rPr lang="en-GB" sz="2400" b="0" err="1">
                <a:latin typeface="Public Sans" pitchFamily="2" charset="77"/>
              </a:rPr>
              <a:t>felis</a:t>
            </a:r>
            <a:r>
              <a:rPr lang="en-GB" sz="2400" b="0">
                <a:latin typeface="Public Sans" pitchFamily="2" charset="77"/>
              </a:rPr>
              <a:t>. </a:t>
            </a:r>
            <a:r>
              <a:rPr lang="en-GB" sz="2400" b="0" err="1">
                <a:latin typeface="Public Sans" pitchFamily="2" charset="77"/>
              </a:rPr>
              <a:t>Quisque</a:t>
            </a:r>
            <a:r>
              <a:rPr lang="en-GB" sz="2400" b="0">
                <a:latin typeface="Public Sans" pitchFamily="2" charset="77"/>
              </a:rPr>
              <a:t> pharetra, </a:t>
            </a:r>
            <a:r>
              <a:rPr lang="en-GB" sz="2400" b="0" err="1">
                <a:latin typeface="Public Sans" pitchFamily="2" charset="77"/>
              </a:rPr>
              <a:t>sapien</a:t>
            </a:r>
            <a:r>
              <a:rPr lang="en-GB" sz="2400" b="0">
                <a:latin typeface="Public Sans" pitchFamily="2" charset="77"/>
              </a:rPr>
              <a:t> id </a:t>
            </a:r>
            <a:r>
              <a:rPr lang="en-GB" sz="2400" b="0" err="1">
                <a:latin typeface="Public Sans" pitchFamily="2" charset="77"/>
              </a:rPr>
              <a:t>sollicitudin</a:t>
            </a:r>
            <a:r>
              <a:rPr lang="en-GB" sz="2400" b="0">
                <a:latin typeface="Public Sans" pitchFamily="2" charset="77"/>
              </a:rPr>
              <a:t> pulvinar, ex magna </a:t>
            </a:r>
            <a:r>
              <a:rPr lang="en-GB" sz="2400" b="0" err="1">
                <a:latin typeface="Public Sans" pitchFamily="2" charset="77"/>
              </a:rPr>
              <a:t>iaculis</a:t>
            </a:r>
            <a:r>
              <a:rPr lang="en-GB" sz="2400" b="0">
                <a:latin typeface="Public Sans" pitchFamily="2" charset="77"/>
              </a:rPr>
              <a:t> magna, </a:t>
            </a:r>
            <a:r>
              <a:rPr lang="en-GB" sz="2400" b="0" err="1">
                <a:latin typeface="Public Sans" pitchFamily="2" charset="77"/>
              </a:rPr>
              <a:t>ut</a:t>
            </a:r>
            <a:r>
              <a:rPr lang="en-GB" sz="2400" b="0">
                <a:latin typeface="Public Sans" pitchFamily="2" charset="77"/>
              </a:rPr>
              <a:t> </a:t>
            </a:r>
            <a:r>
              <a:rPr lang="en-GB" sz="2400" b="0" err="1">
                <a:latin typeface="Public Sans" pitchFamily="2" charset="77"/>
              </a:rPr>
              <a:t>volutpat</a:t>
            </a:r>
            <a:r>
              <a:rPr lang="en-GB" sz="2400" b="0">
                <a:latin typeface="Public Sans" pitchFamily="2" charset="77"/>
              </a:rPr>
              <a:t> </a:t>
            </a:r>
            <a:r>
              <a:rPr lang="en-GB" sz="2400" b="0" err="1">
                <a:latin typeface="Public Sans" pitchFamily="2" charset="77"/>
              </a:rPr>
              <a:t>augue</a:t>
            </a:r>
            <a:r>
              <a:rPr lang="en-GB" sz="2400" b="0">
                <a:latin typeface="Public Sans" pitchFamily="2" charset="77"/>
              </a:rPr>
              <a:t> </a:t>
            </a:r>
            <a:r>
              <a:rPr lang="en-GB" sz="2400" b="0" err="1">
                <a:latin typeface="Public Sans" pitchFamily="2" charset="77"/>
              </a:rPr>
              <a:t>velit</a:t>
            </a:r>
            <a:r>
              <a:rPr lang="en-GB" sz="2400" b="0">
                <a:latin typeface="Public Sans" pitchFamily="2" charset="77"/>
              </a:rPr>
              <a:t> </a:t>
            </a:r>
            <a:r>
              <a:rPr lang="en-GB" sz="2400" b="0" err="1">
                <a:latin typeface="Public Sans" pitchFamily="2" charset="77"/>
              </a:rPr>
              <a:t>eget</a:t>
            </a:r>
            <a:r>
              <a:rPr lang="en-GB" sz="2400" b="0">
                <a:latin typeface="Public Sans" pitchFamily="2" charset="77"/>
              </a:rPr>
              <a:t> </a:t>
            </a:r>
            <a:r>
              <a:rPr lang="en-GB" sz="2400" b="0" err="1">
                <a:latin typeface="Public Sans" pitchFamily="2" charset="77"/>
              </a:rPr>
              <a:t>velit</a:t>
            </a:r>
            <a:r>
              <a:rPr lang="en-GB" sz="2400" b="0">
                <a:latin typeface="Public Sans" pitchFamily="2" charset="77"/>
              </a:rPr>
              <a:t>. </a:t>
            </a:r>
            <a:r>
              <a:rPr lang="en-GB" sz="2400" b="0" err="1">
                <a:latin typeface="Public Sans" pitchFamily="2" charset="77"/>
              </a:rPr>
              <a:t>Orci</a:t>
            </a:r>
            <a:r>
              <a:rPr lang="en-GB" sz="2400" b="0">
                <a:latin typeface="Public Sans" pitchFamily="2" charset="77"/>
              </a:rPr>
              <a:t> </a:t>
            </a:r>
            <a:r>
              <a:rPr lang="en-GB" sz="2400" b="0" err="1">
                <a:latin typeface="Public Sans" pitchFamily="2" charset="77"/>
              </a:rPr>
              <a:t>varius</a:t>
            </a:r>
            <a:r>
              <a:rPr lang="en-GB" sz="2400" b="0">
                <a:latin typeface="Public Sans" pitchFamily="2" charset="77"/>
              </a:rPr>
              <a:t> </a:t>
            </a:r>
            <a:r>
              <a:rPr lang="en-GB" sz="2400" b="0" err="1">
                <a:latin typeface="Public Sans" pitchFamily="2" charset="77"/>
              </a:rPr>
              <a:t>natoque</a:t>
            </a:r>
            <a:r>
              <a:rPr lang="en-GB" sz="2400" b="0">
                <a:latin typeface="Public Sans" pitchFamily="2" charset="77"/>
              </a:rPr>
              <a:t> </a:t>
            </a:r>
            <a:r>
              <a:rPr lang="en-GB" sz="2400" b="0" err="1">
                <a:latin typeface="Public Sans" pitchFamily="2" charset="77"/>
              </a:rPr>
              <a:t>penatibus</a:t>
            </a:r>
            <a:r>
              <a:rPr lang="en-GB" sz="2400" b="0">
                <a:latin typeface="Public Sans" pitchFamily="2" charset="77"/>
              </a:rPr>
              <a:t> et </a:t>
            </a:r>
            <a:r>
              <a:rPr lang="en-GB" sz="2400" b="0" err="1">
                <a:latin typeface="Public Sans" pitchFamily="2" charset="77"/>
              </a:rPr>
              <a:t>magnis</a:t>
            </a:r>
            <a:r>
              <a:rPr lang="en-GB" sz="2400" b="0">
                <a:latin typeface="Public Sans" pitchFamily="2" charset="77"/>
              </a:rPr>
              <a:t> dis parturient </a:t>
            </a:r>
            <a:r>
              <a:rPr lang="en-GB" sz="2400" b="0" err="1">
                <a:latin typeface="Public Sans" pitchFamily="2" charset="77"/>
              </a:rPr>
              <a:t>montes</a:t>
            </a:r>
            <a:r>
              <a:rPr lang="en-GB" sz="2400" b="0">
                <a:latin typeface="Public Sans" pitchFamily="2" charset="77"/>
              </a:rPr>
              <a:t>, </a:t>
            </a:r>
            <a:r>
              <a:rPr lang="en-GB" sz="2400" b="0" err="1">
                <a:latin typeface="Public Sans" pitchFamily="2" charset="77"/>
              </a:rPr>
              <a:t>nascetur</a:t>
            </a:r>
            <a:r>
              <a:rPr lang="en-GB" sz="2400" b="0">
                <a:latin typeface="Public Sans" pitchFamily="2" charset="77"/>
              </a:rPr>
              <a:t> </a:t>
            </a:r>
            <a:r>
              <a:rPr lang="en-GB" sz="2400" b="0" err="1">
                <a:latin typeface="Public Sans" pitchFamily="2" charset="77"/>
              </a:rPr>
              <a:t>ridiculus</a:t>
            </a:r>
            <a:r>
              <a:rPr lang="en-GB" sz="2400" b="0">
                <a:latin typeface="Public Sans" pitchFamily="2" charset="77"/>
              </a:rPr>
              <a:t> mus. </a:t>
            </a:r>
            <a:r>
              <a:rPr lang="en-GB" sz="2400" b="0" err="1">
                <a:latin typeface="Public Sans" pitchFamily="2" charset="77"/>
              </a:rPr>
              <a:t>Sed</a:t>
            </a:r>
            <a:r>
              <a:rPr lang="en-GB" sz="2400" b="0">
                <a:latin typeface="Public Sans" pitchFamily="2" charset="77"/>
              </a:rPr>
              <a:t> et </a:t>
            </a:r>
            <a:r>
              <a:rPr lang="en-GB" sz="2400" b="0" err="1">
                <a:latin typeface="Public Sans" pitchFamily="2" charset="77"/>
              </a:rPr>
              <a:t>purus</a:t>
            </a:r>
            <a:r>
              <a:rPr lang="en-GB" sz="2400" b="0">
                <a:latin typeface="Public Sans" pitchFamily="2" charset="77"/>
              </a:rPr>
              <a:t> </a:t>
            </a:r>
            <a:r>
              <a:rPr lang="en-GB" sz="2400" b="0" err="1">
                <a:latin typeface="Public Sans" pitchFamily="2" charset="77"/>
              </a:rPr>
              <a:t>iaculis</a:t>
            </a:r>
            <a:r>
              <a:rPr lang="en-GB" sz="2400" b="0">
                <a:latin typeface="Public Sans" pitchFamily="2" charset="77"/>
              </a:rPr>
              <a:t>, </a:t>
            </a:r>
            <a:r>
              <a:rPr lang="en-GB" sz="2400" b="0" err="1">
                <a:latin typeface="Public Sans" pitchFamily="2" charset="77"/>
              </a:rPr>
              <a:t>ultricies</a:t>
            </a:r>
            <a:r>
              <a:rPr lang="en-GB" sz="2400" b="0">
                <a:latin typeface="Public Sans" pitchFamily="2" charset="77"/>
              </a:rPr>
              <a:t> </a:t>
            </a:r>
            <a:r>
              <a:rPr lang="en-GB" sz="2400" b="0" err="1">
                <a:latin typeface="Public Sans" pitchFamily="2" charset="77"/>
              </a:rPr>
              <a:t>sem</a:t>
            </a:r>
            <a:r>
              <a:rPr lang="en-GB" sz="2400" b="0">
                <a:latin typeface="Public Sans" pitchFamily="2" charset="77"/>
              </a:rPr>
              <a:t> at, </a:t>
            </a:r>
            <a:r>
              <a:rPr lang="en-GB" sz="2400" b="0" err="1">
                <a:latin typeface="Public Sans" pitchFamily="2" charset="77"/>
              </a:rPr>
              <a:t>tempor</a:t>
            </a:r>
            <a:r>
              <a:rPr lang="en-GB" sz="2400" b="0">
                <a:latin typeface="Public Sans" pitchFamily="2" charset="77"/>
              </a:rPr>
              <a:t> </a:t>
            </a:r>
            <a:r>
              <a:rPr lang="en-GB" sz="2400" b="0" err="1">
                <a:latin typeface="Public Sans" pitchFamily="2" charset="77"/>
              </a:rPr>
              <a:t>nulla</a:t>
            </a:r>
            <a:r>
              <a:rPr lang="en-GB" sz="2400" b="0">
                <a:latin typeface="Public Sans" pitchFamily="2" charset="77"/>
              </a:rPr>
              <a:t>. Maecenas </a:t>
            </a:r>
            <a:r>
              <a:rPr lang="en-GB" sz="2400" b="0" err="1">
                <a:latin typeface="Public Sans" pitchFamily="2" charset="77"/>
              </a:rPr>
              <a:t>volutpat</a:t>
            </a:r>
            <a:r>
              <a:rPr lang="en-GB" sz="2400" b="0">
                <a:latin typeface="Public Sans" pitchFamily="2" charset="77"/>
              </a:rPr>
              <a:t> </a:t>
            </a:r>
            <a:r>
              <a:rPr lang="en-GB" sz="2400" b="0" err="1">
                <a:latin typeface="Public Sans" pitchFamily="2" charset="77"/>
              </a:rPr>
              <a:t>est</a:t>
            </a:r>
            <a:r>
              <a:rPr lang="en-GB" sz="2400" b="0">
                <a:latin typeface="Public Sans" pitchFamily="2" charset="77"/>
              </a:rPr>
              <a:t> </a:t>
            </a:r>
            <a:r>
              <a:rPr lang="en-GB" sz="2400" b="0" err="1">
                <a:latin typeface="Public Sans" pitchFamily="2" charset="77"/>
              </a:rPr>
              <a:t>orci</a:t>
            </a:r>
            <a:r>
              <a:rPr lang="en-GB" sz="2400" b="0">
                <a:latin typeface="Public Sans" pitchFamily="2" charset="77"/>
              </a:rPr>
              <a:t>, </a:t>
            </a:r>
            <a:r>
              <a:rPr lang="en-GB" sz="2400" b="0" err="1">
                <a:latin typeface="Public Sans" pitchFamily="2" charset="77"/>
              </a:rPr>
              <a:t>nec</a:t>
            </a:r>
            <a:r>
              <a:rPr lang="en-GB" sz="2400" b="0">
                <a:latin typeface="Public Sans" pitchFamily="2" charset="77"/>
              </a:rPr>
              <a:t> </a:t>
            </a:r>
            <a:r>
              <a:rPr lang="en-GB" sz="2400" b="0" err="1">
                <a:latin typeface="Public Sans" pitchFamily="2" charset="77"/>
              </a:rPr>
              <a:t>ullamcorper</a:t>
            </a:r>
            <a:r>
              <a:rPr lang="en-GB" sz="2400" b="0">
                <a:latin typeface="Public Sans" pitchFamily="2" charset="77"/>
              </a:rPr>
              <a:t> </a:t>
            </a:r>
            <a:r>
              <a:rPr lang="en-GB" sz="2400" b="0" err="1">
                <a:latin typeface="Public Sans" pitchFamily="2" charset="77"/>
              </a:rPr>
              <a:t>tortor</a:t>
            </a:r>
            <a:r>
              <a:rPr lang="en-GB" sz="2400" b="0">
                <a:latin typeface="Public Sans" pitchFamily="2" charset="77"/>
              </a:rPr>
              <a:t> </a:t>
            </a:r>
            <a:r>
              <a:rPr lang="en-GB" sz="2400" b="0" err="1">
                <a:latin typeface="Public Sans" pitchFamily="2" charset="77"/>
              </a:rPr>
              <a:t>dapibus</a:t>
            </a:r>
            <a:r>
              <a:rPr lang="en-GB" sz="2400" b="0">
                <a:latin typeface="Public Sans" pitchFamily="2" charset="77"/>
              </a:rPr>
              <a:t> </a:t>
            </a:r>
            <a:r>
              <a:rPr lang="en-GB" sz="2400" b="0" err="1">
                <a:latin typeface="Public Sans" pitchFamily="2" charset="77"/>
              </a:rPr>
              <a:t>sodales</a:t>
            </a:r>
            <a:r>
              <a:rPr lang="en-GB" sz="2400" b="0">
                <a:latin typeface="Public Sans" pitchFamily="2" charset="77"/>
              </a:rPr>
              <a:t>. Donec </a:t>
            </a:r>
            <a:r>
              <a:rPr lang="en-GB" sz="2400" b="0" err="1">
                <a:latin typeface="Public Sans" pitchFamily="2" charset="77"/>
              </a:rPr>
              <a:t>imperdiet</a:t>
            </a:r>
            <a:r>
              <a:rPr lang="en-GB" sz="2400" b="0">
                <a:latin typeface="Public Sans" pitchFamily="2" charset="77"/>
              </a:rPr>
              <a:t> </a:t>
            </a:r>
            <a:r>
              <a:rPr lang="en-GB" sz="2400" b="0" err="1">
                <a:latin typeface="Public Sans" pitchFamily="2" charset="77"/>
              </a:rPr>
              <a:t>feugiat</a:t>
            </a:r>
            <a:r>
              <a:rPr lang="en-GB" sz="2400" b="0">
                <a:latin typeface="Public Sans" pitchFamily="2" charset="77"/>
              </a:rPr>
              <a:t> </a:t>
            </a:r>
            <a:r>
              <a:rPr lang="en-GB" sz="2400" b="0" err="1">
                <a:latin typeface="Public Sans" pitchFamily="2" charset="77"/>
              </a:rPr>
              <a:t>orci</a:t>
            </a:r>
            <a:r>
              <a:rPr lang="en-GB" sz="2400" b="0">
                <a:latin typeface="Public Sans" pitchFamily="2" charset="77"/>
              </a:rPr>
              <a:t> </a:t>
            </a:r>
            <a:r>
              <a:rPr lang="en-GB" sz="2400" b="0" err="1">
                <a:latin typeface="Public Sans" pitchFamily="2" charset="77"/>
              </a:rPr>
              <a:t>mollis</a:t>
            </a:r>
            <a:r>
              <a:rPr lang="en-GB" sz="2400" b="0">
                <a:latin typeface="Public Sans" pitchFamily="2" charset="77"/>
              </a:rPr>
              <a:t> </a:t>
            </a:r>
            <a:r>
              <a:rPr lang="en-GB" sz="2400" b="0" err="1">
                <a:latin typeface="Public Sans" pitchFamily="2" charset="77"/>
              </a:rPr>
              <a:t>imperdiet</a:t>
            </a:r>
            <a:r>
              <a:rPr lang="en-GB" sz="2400" b="0">
                <a:latin typeface="Public Sans" pitchFamily="2" charset="77"/>
              </a:rPr>
              <a:t>. </a:t>
            </a:r>
            <a:br>
              <a:rPr lang="en-GB" sz="2400" b="0">
                <a:latin typeface="Public Sans" pitchFamily="2" charset="77"/>
              </a:rPr>
            </a:br>
            <a:br>
              <a:rPr lang="en-GB" sz="2400" b="0">
                <a:latin typeface="Public Sans" pitchFamily="2" charset="77"/>
              </a:rPr>
            </a:br>
            <a:r>
              <a:rPr lang="en-GB" sz="2400" b="0" err="1">
                <a:latin typeface="Public Sans" pitchFamily="2" charset="77"/>
              </a:rPr>
              <a:t>Sed</a:t>
            </a:r>
            <a:r>
              <a:rPr lang="en-GB" sz="2400" b="0">
                <a:latin typeface="Public Sans" pitchFamily="2" charset="77"/>
              </a:rPr>
              <a:t> </a:t>
            </a:r>
            <a:r>
              <a:rPr lang="en-GB" sz="2400" b="0" err="1">
                <a:latin typeface="Public Sans" pitchFamily="2" charset="77"/>
              </a:rPr>
              <a:t>commodo</a:t>
            </a:r>
            <a:r>
              <a:rPr lang="en-GB" sz="2400" b="0">
                <a:latin typeface="Public Sans" pitchFamily="2" charset="77"/>
              </a:rPr>
              <a:t> </a:t>
            </a:r>
            <a:r>
              <a:rPr lang="en-GB" sz="2400" b="0" err="1">
                <a:latin typeface="Public Sans" pitchFamily="2" charset="77"/>
              </a:rPr>
              <a:t>pellentesque</a:t>
            </a:r>
            <a:r>
              <a:rPr lang="en-GB" sz="2400" b="0">
                <a:latin typeface="Public Sans" pitchFamily="2" charset="77"/>
              </a:rPr>
              <a:t> ipsum non </a:t>
            </a:r>
            <a:r>
              <a:rPr lang="en-GB" sz="2400" b="0" err="1">
                <a:latin typeface="Public Sans" pitchFamily="2" charset="77"/>
              </a:rPr>
              <a:t>hendrerit</a:t>
            </a:r>
            <a:r>
              <a:rPr lang="en-GB" sz="2400" b="0">
                <a:latin typeface="Public Sans" pitchFamily="2" charset="77"/>
              </a:rPr>
              <a:t>. </a:t>
            </a:r>
            <a:r>
              <a:rPr lang="en-GB" sz="2400" b="0" err="1">
                <a:latin typeface="Public Sans" pitchFamily="2" charset="77"/>
              </a:rPr>
              <a:t>Quisque</a:t>
            </a:r>
            <a:r>
              <a:rPr lang="en-GB" sz="2400" b="0">
                <a:latin typeface="Public Sans" pitchFamily="2" charset="77"/>
              </a:rPr>
              <a:t> </a:t>
            </a:r>
            <a:r>
              <a:rPr lang="en-GB" sz="2400" b="0" err="1">
                <a:latin typeface="Public Sans" pitchFamily="2" charset="77"/>
              </a:rPr>
              <a:t>commodo</a:t>
            </a:r>
            <a:r>
              <a:rPr lang="en-GB" sz="2400" b="0">
                <a:latin typeface="Public Sans" pitchFamily="2" charset="77"/>
              </a:rPr>
              <a:t> ligula pharetra </a:t>
            </a:r>
            <a:r>
              <a:rPr lang="en-GB" sz="2400" b="0" err="1">
                <a:latin typeface="Public Sans" pitchFamily="2" charset="77"/>
              </a:rPr>
              <a:t>hendrerit</a:t>
            </a:r>
            <a:r>
              <a:rPr lang="en-GB" sz="2400" b="0">
                <a:latin typeface="Public Sans" pitchFamily="2" charset="77"/>
              </a:rPr>
              <a:t>.</a:t>
            </a:r>
            <a:endParaRPr lang="en-US"/>
          </a:p>
        </p:txBody>
      </p:sp>
      <p:pic>
        <p:nvPicPr>
          <p:cNvPr id="4" name="Picture 3">
            <a:extLst>
              <a:ext uri="{FF2B5EF4-FFF2-40B4-BE49-F238E27FC236}">
                <a16:creationId xmlns:a16="http://schemas.microsoft.com/office/drawing/2014/main" id="{38FDD584-05A5-004A-8151-192C12A76965}"/>
              </a:ext>
            </a:extLst>
          </p:cNvPr>
          <p:cNvPicPr>
            <a:picLocks noChangeAspect="1"/>
          </p:cNvPicPr>
          <p:nvPr userDrawn="1"/>
        </p:nvPicPr>
        <p:blipFill>
          <a:blip r:embed="rId2"/>
          <a:srcRect/>
          <a:stretch/>
        </p:blipFill>
        <p:spPr>
          <a:xfrm>
            <a:off x="9656991" y="5829888"/>
            <a:ext cx="2344505" cy="846627"/>
          </a:xfrm>
          <a:prstGeom prst="rect">
            <a:avLst/>
          </a:prstGeom>
        </p:spPr>
      </p:pic>
    </p:spTree>
    <p:extLst>
      <p:ext uri="{BB962C8B-B14F-4D97-AF65-F5344CB8AC3E}">
        <p14:creationId xmlns:p14="http://schemas.microsoft.com/office/powerpoint/2010/main" val="3417928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3ABF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3F51D-6C08-2046-BB3B-D7A455B763EC}"/>
              </a:ext>
            </a:extLst>
          </p:cNvPr>
          <p:cNvSpPr>
            <a:spLocks noGrp="1"/>
          </p:cNvSpPr>
          <p:nvPr>
            <p:ph type="title" hasCustomPrompt="1"/>
          </p:nvPr>
        </p:nvSpPr>
        <p:spPr>
          <a:xfrm>
            <a:off x="479425" y="476250"/>
            <a:ext cx="11341100" cy="2952750"/>
          </a:xfrm>
        </p:spPr>
        <p:txBody>
          <a:bodyPr lIns="0" tIns="0" rIns="0" bIns="0" anchor="t" anchorCtr="0">
            <a:noAutofit/>
          </a:bodyPr>
          <a:lstStyle>
            <a:lvl1pPr>
              <a:defRPr sz="7200" b="1" i="0">
                <a:solidFill>
                  <a:srgbClr val="01033C"/>
                </a:solidFill>
                <a:latin typeface="Arial" panose="020B0604020202020204" pitchFamily="34" charset="0"/>
                <a:ea typeface="COOPERHEWITT-SEMIBOLD" pitchFamily="2" charset="77"/>
                <a:cs typeface="Arial" panose="020B0604020202020204" pitchFamily="34" charset="0"/>
              </a:defRPr>
            </a:lvl1pPr>
          </a:lstStyle>
          <a:p>
            <a:r>
              <a:rPr lang="en-GB"/>
              <a:t>Click to edit </a:t>
            </a:r>
            <a:br>
              <a:rPr lang="en-GB"/>
            </a:br>
            <a:r>
              <a:rPr lang="en-GB"/>
              <a:t>Master title style</a:t>
            </a:r>
            <a:endParaRPr lang="en-US"/>
          </a:p>
        </p:txBody>
      </p:sp>
      <p:sp>
        <p:nvSpPr>
          <p:cNvPr id="3" name="Text Placeholder 2">
            <a:extLst>
              <a:ext uri="{FF2B5EF4-FFF2-40B4-BE49-F238E27FC236}">
                <a16:creationId xmlns:a16="http://schemas.microsoft.com/office/drawing/2014/main" id="{1F824145-B88B-434D-B2B3-E97CA1B662BC}"/>
              </a:ext>
            </a:extLst>
          </p:cNvPr>
          <p:cNvSpPr>
            <a:spLocks noGrp="1"/>
          </p:cNvSpPr>
          <p:nvPr>
            <p:ph type="body" idx="1"/>
          </p:nvPr>
        </p:nvSpPr>
        <p:spPr>
          <a:xfrm>
            <a:off x="479425" y="3429000"/>
            <a:ext cx="5616575" cy="3024188"/>
          </a:xfrm>
        </p:spPr>
        <p:txBody>
          <a:bodyPr lIns="0" tIns="0" rIns="0" bIns="0">
            <a:noAutofit/>
          </a:bodyPr>
          <a:lstStyle>
            <a:lvl1pPr marL="0" indent="0">
              <a:buNone/>
              <a:defRPr sz="2400" b="0" i="0">
                <a:solidFill>
                  <a:srgbClr val="01033C"/>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pic>
        <p:nvPicPr>
          <p:cNvPr id="5" name="Picture 4">
            <a:extLst>
              <a:ext uri="{FF2B5EF4-FFF2-40B4-BE49-F238E27FC236}">
                <a16:creationId xmlns:a16="http://schemas.microsoft.com/office/drawing/2014/main" id="{4486A2D5-324C-9E4F-A4EB-75376B44CEDE}"/>
              </a:ext>
            </a:extLst>
          </p:cNvPr>
          <p:cNvPicPr>
            <a:picLocks noChangeAspect="1"/>
          </p:cNvPicPr>
          <p:nvPr userDrawn="1"/>
        </p:nvPicPr>
        <p:blipFill>
          <a:blip r:embed="rId2"/>
          <a:srcRect/>
          <a:stretch/>
        </p:blipFill>
        <p:spPr>
          <a:xfrm>
            <a:off x="9656991" y="5829888"/>
            <a:ext cx="2344505" cy="846627"/>
          </a:xfrm>
          <a:prstGeom prst="rect">
            <a:avLst/>
          </a:prstGeom>
        </p:spPr>
      </p:pic>
    </p:spTree>
    <p:extLst>
      <p:ext uri="{BB962C8B-B14F-4D97-AF65-F5344CB8AC3E}">
        <p14:creationId xmlns:p14="http://schemas.microsoft.com/office/powerpoint/2010/main" val="3496286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rgbClr val="3ADDC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3F51D-6C08-2046-BB3B-D7A455B763EC}"/>
              </a:ext>
            </a:extLst>
          </p:cNvPr>
          <p:cNvSpPr>
            <a:spLocks noGrp="1"/>
          </p:cNvSpPr>
          <p:nvPr>
            <p:ph type="title" hasCustomPrompt="1"/>
          </p:nvPr>
        </p:nvSpPr>
        <p:spPr>
          <a:xfrm>
            <a:off x="479425" y="476250"/>
            <a:ext cx="11341100" cy="2952750"/>
          </a:xfrm>
        </p:spPr>
        <p:txBody>
          <a:bodyPr lIns="0" tIns="0" rIns="0" bIns="0" anchor="t" anchorCtr="0">
            <a:noAutofit/>
          </a:bodyPr>
          <a:lstStyle>
            <a:lvl1pPr>
              <a:defRPr sz="7200" b="1" i="0">
                <a:solidFill>
                  <a:srgbClr val="01033C"/>
                </a:solidFill>
                <a:latin typeface="Arial" panose="020B0604020202020204" pitchFamily="34" charset="0"/>
                <a:ea typeface="COOPERHEWITT-SEMIBOLD" pitchFamily="2" charset="77"/>
                <a:cs typeface="Arial" panose="020B0604020202020204" pitchFamily="34" charset="0"/>
              </a:defRPr>
            </a:lvl1pPr>
          </a:lstStyle>
          <a:p>
            <a:r>
              <a:rPr lang="en-GB"/>
              <a:t>Click to edit </a:t>
            </a:r>
            <a:br>
              <a:rPr lang="en-GB"/>
            </a:br>
            <a:r>
              <a:rPr lang="en-GB"/>
              <a:t>Master title style</a:t>
            </a:r>
            <a:endParaRPr lang="en-US"/>
          </a:p>
        </p:txBody>
      </p:sp>
      <p:sp>
        <p:nvSpPr>
          <p:cNvPr id="3" name="Text Placeholder 2">
            <a:extLst>
              <a:ext uri="{FF2B5EF4-FFF2-40B4-BE49-F238E27FC236}">
                <a16:creationId xmlns:a16="http://schemas.microsoft.com/office/drawing/2014/main" id="{1F824145-B88B-434D-B2B3-E97CA1B662BC}"/>
              </a:ext>
            </a:extLst>
          </p:cNvPr>
          <p:cNvSpPr>
            <a:spLocks noGrp="1"/>
          </p:cNvSpPr>
          <p:nvPr>
            <p:ph type="body" idx="1"/>
          </p:nvPr>
        </p:nvSpPr>
        <p:spPr>
          <a:xfrm>
            <a:off x="479425" y="3429000"/>
            <a:ext cx="5616575" cy="3024188"/>
          </a:xfrm>
        </p:spPr>
        <p:txBody>
          <a:bodyPr lIns="0" tIns="0" rIns="0" bIns="0">
            <a:noAutofit/>
          </a:bodyPr>
          <a:lstStyle>
            <a:lvl1pPr marL="0" indent="0">
              <a:buNone/>
              <a:defRPr sz="2400" b="0" i="0">
                <a:solidFill>
                  <a:srgbClr val="01033C"/>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pic>
        <p:nvPicPr>
          <p:cNvPr id="5" name="Picture 4">
            <a:extLst>
              <a:ext uri="{FF2B5EF4-FFF2-40B4-BE49-F238E27FC236}">
                <a16:creationId xmlns:a16="http://schemas.microsoft.com/office/drawing/2014/main" id="{EA39DB12-09C8-CB42-B27F-E3FC28EBA5AA}"/>
              </a:ext>
            </a:extLst>
          </p:cNvPr>
          <p:cNvPicPr>
            <a:picLocks noChangeAspect="1"/>
          </p:cNvPicPr>
          <p:nvPr userDrawn="1"/>
        </p:nvPicPr>
        <p:blipFill>
          <a:blip r:embed="rId2"/>
          <a:srcRect/>
          <a:stretch/>
        </p:blipFill>
        <p:spPr>
          <a:xfrm>
            <a:off x="9656991" y="5829888"/>
            <a:ext cx="2344505" cy="846627"/>
          </a:xfrm>
          <a:prstGeom prst="rect">
            <a:avLst/>
          </a:prstGeom>
        </p:spPr>
      </p:pic>
    </p:spTree>
    <p:extLst>
      <p:ext uri="{BB962C8B-B14F-4D97-AF65-F5344CB8AC3E}">
        <p14:creationId xmlns:p14="http://schemas.microsoft.com/office/powerpoint/2010/main" val="2202031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3_Section Header">
    <p:bg>
      <p:bgPr>
        <a:solidFill>
          <a:srgbClr val="22857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3F51D-6C08-2046-BB3B-D7A455B763EC}"/>
              </a:ext>
            </a:extLst>
          </p:cNvPr>
          <p:cNvSpPr>
            <a:spLocks noGrp="1"/>
          </p:cNvSpPr>
          <p:nvPr>
            <p:ph type="title" hasCustomPrompt="1"/>
          </p:nvPr>
        </p:nvSpPr>
        <p:spPr>
          <a:xfrm>
            <a:off x="479425" y="476250"/>
            <a:ext cx="11341100" cy="2952750"/>
          </a:xfrm>
        </p:spPr>
        <p:txBody>
          <a:bodyPr lIns="0" tIns="0" rIns="0" bIns="0" anchor="t" anchorCtr="0">
            <a:noAutofit/>
          </a:bodyPr>
          <a:lstStyle>
            <a:lvl1pPr>
              <a:defRPr sz="7200" b="1" i="0">
                <a:solidFill>
                  <a:schemeClr val="bg1"/>
                </a:solidFill>
                <a:latin typeface="Arial" panose="020B0604020202020204" pitchFamily="34" charset="0"/>
                <a:ea typeface="COOPERHEWITT-SEMIBOLD" pitchFamily="2" charset="77"/>
                <a:cs typeface="Arial" panose="020B0604020202020204" pitchFamily="34" charset="0"/>
              </a:defRPr>
            </a:lvl1pPr>
          </a:lstStyle>
          <a:p>
            <a:r>
              <a:rPr lang="en-GB"/>
              <a:t>Click to edit </a:t>
            </a:r>
            <a:br>
              <a:rPr lang="en-GB"/>
            </a:br>
            <a:r>
              <a:rPr lang="en-GB"/>
              <a:t>Master title style</a:t>
            </a:r>
            <a:endParaRPr lang="en-US"/>
          </a:p>
        </p:txBody>
      </p:sp>
      <p:sp>
        <p:nvSpPr>
          <p:cNvPr id="3" name="Text Placeholder 2">
            <a:extLst>
              <a:ext uri="{FF2B5EF4-FFF2-40B4-BE49-F238E27FC236}">
                <a16:creationId xmlns:a16="http://schemas.microsoft.com/office/drawing/2014/main" id="{1F824145-B88B-434D-B2B3-E97CA1B662BC}"/>
              </a:ext>
            </a:extLst>
          </p:cNvPr>
          <p:cNvSpPr>
            <a:spLocks noGrp="1"/>
          </p:cNvSpPr>
          <p:nvPr>
            <p:ph type="body" idx="1"/>
          </p:nvPr>
        </p:nvSpPr>
        <p:spPr>
          <a:xfrm>
            <a:off x="479425" y="3429000"/>
            <a:ext cx="5616575" cy="3024188"/>
          </a:xfrm>
        </p:spPr>
        <p:txBody>
          <a:bodyPr lIns="0" tIns="0" rIns="0" bIns="0">
            <a:noAutofit/>
          </a:bodyPr>
          <a:lstStyle>
            <a:lvl1pPr marL="0" indent="0">
              <a:buNone/>
              <a:defRPr sz="2400" b="0" i="0">
                <a:solidFill>
                  <a:schemeClr val="bg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pic>
        <p:nvPicPr>
          <p:cNvPr id="6" name="Picture 5">
            <a:extLst>
              <a:ext uri="{FF2B5EF4-FFF2-40B4-BE49-F238E27FC236}">
                <a16:creationId xmlns:a16="http://schemas.microsoft.com/office/drawing/2014/main" id="{E816D685-0808-8647-9F6B-2213D1DE7E5C}"/>
              </a:ext>
            </a:extLst>
          </p:cNvPr>
          <p:cNvPicPr>
            <a:picLocks noChangeAspect="1"/>
          </p:cNvPicPr>
          <p:nvPr userDrawn="1"/>
        </p:nvPicPr>
        <p:blipFill>
          <a:blip r:embed="rId2"/>
          <a:srcRect/>
          <a:stretch/>
        </p:blipFill>
        <p:spPr>
          <a:xfrm>
            <a:off x="9656990" y="5829888"/>
            <a:ext cx="2344508" cy="846627"/>
          </a:xfrm>
          <a:prstGeom prst="rect">
            <a:avLst/>
          </a:prstGeom>
        </p:spPr>
      </p:pic>
    </p:spTree>
    <p:extLst>
      <p:ext uri="{BB962C8B-B14F-4D97-AF65-F5344CB8AC3E}">
        <p14:creationId xmlns:p14="http://schemas.microsoft.com/office/powerpoint/2010/main" val="1329497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4_Section Header">
    <p:bg>
      <p:bgPr>
        <a:solidFill>
          <a:srgbClr val="257FA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3F51D-6C08-2046-BB3B-D7A455B763EC}"/>
              </a:ext>
            </a:extLst>
          </p:cNvPr>
          <p:cNvSpPr>
            <a:spLocks noGrp="1"/>
          </p:cNvSpPr>
          <p:nvPr>
            <p:ph type="title" hasCustomPrompt="1"/>
          </p:nvPr>
        </p:nvSpPr>
        <p:spPr>
          <a:xfrm>
            <a:off x="479425" y="476250"/>
            <a:ext cx="11341100" cy="2952750"/>
          </a:xfrm>
        </p:spPr>
        <p:txBody>
          <a:bodyPr lIns="0" tIns="0" rIns="0" bIns="0" anchor="t" anchorCtr="0">
            <a:noAutofit/>
          </a:bodyPr>
          <a:lstStyle>
            <a:lvl1pPr>
              <a:defRPr sz="7200" b="1" i="0">
                <a:solidFill>
                  <a:schemeClr val="bg1"/>
                </a:solidFill>
                <a:latin typeface="Arial" panose="020B0604020202020204" pitchFamily="34" charset="0"/>
                <a:ea typeface="COOPERHEWITT-SEMIBOLD" pitchFamily="2" charset="77"/>
                <a:cs typeface="Arial" panose="020B0604020202020204" pitchFamily="34" charset="0"/>
              </a:defRPr>
            </a:lvl1pPr>
          </a:lstStyle>
          <a:p>
            <a:r>
              <a:rPr lang="en-GB"/>
              <a:t>Click to edit </a:t>
            </a:r>
            <a:br>
              <a:rPr lang="en-GB"/>
            </a:br>
            <a:r>
              <a:rPr lang="en-GB"/>
              <a:t>Master title style</a:t>
            </a:r>
            <a:endParaRPr lang="en-US"/>
          </a:p>
        </p:txBody>
      </p:sp>
      <p:sp>
        <p:nvSpPr>
          <p:cNvPr id="3" name="Text Placeholder 2">
            <a:extLst>
              <a:ext uri="{FF2B5EF4-FFF2-40B4-BE49-F238E27FC236}">
                <a16:creationId xmlns:a16="http://schemas.microsoft.com/office/drawing/2014/main" id="{1F824145-B88B-434D-B2B3-E97CA1B662BC}"/>
              </a:ext>
            </a:extLst>
          </p:cNvPr>
          <p:cNvSpPr>
            <a:spLocks noGrp="1"/>
          </p:cNvSpPr>
          <p:nvPr>
            <p:ph type="body" idx="1"/>
          </p:nvPr>
        </p:nvSpPr>
        <p:spPr>
          <a:xfrm>
            <a:off x="479425" y="3429000"/>
            <a:ext cx="5616575" cy="3024188"/>
          </a:xfrm>
        </p:spPr>
        <p:txBody>
          <a:bodyPr lIns="0" tIns="0" rIns="0" bIns="0">
            <a:noAutofit/>
          </a:bodyPr>
          <a:lstStyle>
            <a:lvl1pPr marL="0" indent="0">
              <a:buNone/>
              <a:defRPr sz="2400" b="0" i="0">
                <a:solidFill>
                  <a:schemeClr val="bg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pic>
        <p:nvPicPr>
          <p:cNvPr id="6" name="Picture 5">
            <a:extLst>
              <a:ext uri="{FF2B5EF4-FFF2-40B4-BE49-F238E27FC236}">
                <a16:creationId xmlns:a16="http://schemas.microsoft.com/office/drawing/2014/main" id="{E6C96037-90F8-6140-B06F-C10492131903}"/>
              </a:ext>
            </a:extLst>
          </p:cNvPr>
          <p:cNvPicPr>
            <a:picLocks noChangeAspect="1"/>
          </p:cNvPicPr>
          <p:nvPr userDrawn="1"/>
        </p:nvPicPr>
        <p:blipFill>
          <a:blip r:embed="rId2"/>
          <a:srcRect/>
          <a:stretch/>
        </p:blipFill>
        <p:spPr>
          <a:xfrm>
            <a:off x="9656990" y="5829888"/>
            <a:ext cx="2344508" cy="846627"/>
          </a:xfrm>
          <a:prstGeom prst="rect">
            <a:avLst/>
          </a:prstGeom>
        </p:spPr>
      </p:pic>
    </p:spTree>
    <p:extLst>
      <p:ext uri="{BB962C8B-B14F-4D97-AF65-F5344CB8AC3E}">
        <p14:creationId xmlns:p14="http://schemas.microsoft.com/office/powerpoint/2010/main" val="39565584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2_Section Header">
    <p:bg>
      <p:bgPr>
        <a:solidFill>
          <a:srgbClr val="01033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3F51D-6C08-2046-BB3B-D7A455B763EC}"/>
              </a:ext>
            </a:extLst>
          </p:cNvPr>
          <p:cNvSpPr>
            <a:spLocks noGrp="1"/>
          </p:cNvSpPr>
          <p:nvPr>
            <p:ph type="title" hasCustomPrompt="1"/>
          </p:nvPr>
        </p:nvSpPr>
        <p:spPr>
          <a:xfrm>
            <a:off x="479425" y="476250"/>
            <a:ext cx="11341100" cy="2952750"/>
          </a:xfrm>
        </p:spPr>
        <p:txBody>
          <a:bodyPr lIns="0" tIns="0" rIns="0" bIns="0" anchor="t" anchorCtr="0">
            <a:noAutofit/>
          </a:bodyPr>
          <a:lstStyle>
            <a:lvl1pPr>
              <a:defRPr sz="7200" b="1" i="0">
                <a:solidFill>
                  <a:srgbClr val="3ADDC2"/>
                </a:solidFill>
                <a:latin typeface="Arial" panose="020B0604020202020204" pitchFamily="34" charset="0"/>
                <a:ea typeface="COOPERHEWITT-SEMIBOLD" pitchFamily="2" charset="77"/>
                <a:cs typeface="Arial" panose="020B0604020202020204" pitchFamily="34" charset="0"/>
              </a:defRPr>
            </a:lvl1pPr>
          </a:lstStyle>
          <a:p>
            <a:r>
              <a:rPr lang="en-GB"/>
              <a:t>Click to edit </a:t>
            </a:r>
            <a:br>
              <a:rPr lang="en-GB"/>
            </a:br>
            <a:r>
              <a:rPr lang="en-GB"/>
              <a:t>Master title style</a:t>
            </a:r>
            <a:endParaRPr lang="en-US"/>
          </a:p>
        </p:txBody>
      </p:sp>
      <p:sp>
        <p:nvSpPr>
          <p:cNvPr id="3" name="Text Placeholder 2">
            <a:extLst>
              <a:ext uri="{FF2B5EF4-FFF2-40B4-BE49-F238E27FC236}">
                <a16:creationId xmlns:a16="http://schemas.microsoft.com/office/drawing/2014/main" id="{1F824145-B88B-434D-B2B3-E97CA1B662BC}"/>
              </a:ext>
            </a:extLst>
          </p:cNvPr>
          <p:cNvSpPr>
            <a:spLocks noGrp="1"/>
          </p:cNvSpPr>
          <p:nvPr>
            <p:ph type="body" idx="1"/>
          </p:nvPr>
        </p:nvSpPr>
        <p:spPr>
          <a:xfrm>
            <a:off x="479425" y="3429000"/>
            <a:ext cx="5616575" cy="3024188"/>
          </a:xfrm>
        </p:spPr>
        <p:txBody>
          <a:bodyPr lIns="0" tIns="0" rIns="0" bIns="0">
            <a:noAutofit/>
          </a:bodyPr>
          <a:lstStyle>
            <a:lvl1pPr marL="0" indent="0">
              <a:buNone/>
              <a:defRPr sz="2400" b="0" i="0">
                <a:solidFill>
                  <a:schemeClr val="bg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pic>
        <p:nvPicPr>
          <p:cNvPr id="6" name="Picture 5">
            <a:extLst>
              <a:ext uri="{FF2B5EF4-FFF2-40B4-BE49-F238E27FC236}">
                <a16:creationId xmlns:a16="http://schemas.microsoft.com/office/drawing/2014/main" id="{E83A2F2B-BE21-9342-BB30-45EC7239AA8A}"/>
              </a:ext>
            </a:extLst>
          </p:cNvPr>
          <p:cNvPicPr>
            <a:picLocks noChangeAspect="1"/>
          </p:cNvPicPr>
          <p:nvPr userDrawn="1"/>
        </p:nvPicPr>
        <p:blipFill>
          <a:blip r:embed="rId2"/>
          <a:srcRect/>
          <a:stretch/>
        </p:blipFill>
        <p:spPr>
          <a:xfrm>
            <a:off x="9656990" y="5829888"/>
            <a:ext cx="2344508" cy="846627"/>
          </a:xfrm>
          <a:prstGeom prst="rect">
            <a:avLst/>
          </a:prstGeom>
        </p:spPr>
      </p:pic>
    </p:spTree>
    <p:extLst>
      <p:ext uri="{BB962C8B-B14F-4D97-AF65-F5344CB8AC3E}">
        <p14:creationId xmlns:p14="http://schemas.microsoft.com/office/powerpoint/2010/main" val="2013804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ABFF0">
            <a:alpha val="10000"/>
          </a:srgb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694CDF-6606-A44E-9795-43AD9900D20E}"/>
              </a:ext>
            </a:extLst>
          </p:cNvPr>
          <p:cNvSpPr>
            <a:spLocks noGrp="1"/>
          </p:cNvSpPr>
          <p:nvPr>
            <p:ph type="title"/>
          </p:nvPr>
        </p:nvSpPr>
        <p:spPr>
          <a:xfrm>
            <a:off x="479425" y="500062"/>
            <a:ext cx="11340000" cy="1260000"/>
          </a:xfrm>
          <a:prstGeom prst="rect">
            <a:avLst/>
          </a:prstGeom>
        </p:spPr>
        <p:txBody>
          <a:bodyPr vert="horz" lIns="0" tIns="0" rIns="0" bIns="0" rtlCol="0" anchor="t" anchorCtr="0">
            <a:no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C612BAF-22FF-984F-B4AC-E20A151E3B43}"/>
              </a:ext>
            </a:extLst>
          </p:cNvPr>
          <p:cNvSpPr>
            <a:spLocks noGrp="1"/>
          </p:cNvSpPr>
          <p:nvPr>
            <p:ph type="body" idx="1"/>
          </p:nvPr>
        </p:nvSpPr>
        <p:spPr>
          <a:xfrm>
            <a:off x="489721" y="1760062"/>
            <a:ext cx="11329703" cy="357711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2B7C648-885F-F845-8E3B-9C32189BA38D}"/>
              </a:ext>
            </a:extLst>
          </p:cNvPr>
          <p:cNvSpPr>
            <a:spLocks noGrp="1"/>
          </p:cNvSpPr>
          <p:nvPr>
            <p:ph type="dt" sz="half" idx="2"/>
          </p:nvPr>
        </p:nvSpPr>
        <p:spPr>
          <a:xfrm>
            <a:off x="489721" y="6093522"/>
            <a:ext cx="2160000" cy="360000"/>
          </a:xfrm>
          <a:prstGeom prst="rect">
            <a:avLst/>
          </a:prstGeom>
        </p:spPr>
        <p:txBody>
          <a:bodyPr vert="horz" lIns="0" tIns="0" rIns="0" bIns="0" rtlCol="0" anchor="b" anchorCtr="0"/>
          <a:lstStyle>
            <a:lvl1pPr algn="l">
              <a:defRPr sz="1200" b="0" i="0">
                <a:solidFill>
                  <a:srgbClr val="CBC9CC"/>
                </a:solidFill>
                <a:latin typeface="Arial" panose="020B0604020202020204" pitchFamily="34" charset="0"/>
              </a:defRPr>
            </a:lvl1pPr>
          </a:lstStyle>
          <a:p>
            <a:fld id="{35B43D16-B033-6545-AA6A-6A550AEB1383}" type="datetimeFigureOut">
              <a:rPr lang="en-US" smtClean="0"/>
              <a:pPr/>
              <a:t>5/28/2025</a:t>
            </a:fld>
            <a:endParaRPr lang="en-US"/>
          </a:p>
        </p:txBody>
      </p:sp>
      <p:sp>
        <p:nvSpPr>
          <p:cNvPr id="5" name="Footer Placeholder 4">
            <a:extLst>
              <a:ext uri="{FF2B5EF4-FFF2-40B4-BE49-F238E27FC236}">
                <a16:creationId xmlns:a16="http://schemas.microsoft.com/office/drawing/2014/main" id="{EC68BE97-3C46-8640-AF66-ED68FD8F0185}"/>
              </a:ext>
            </a:extLst>
          </p:cNvPr>
          <p:cNvSpPr>
            <a:spLocks noGrp="1"/>
          </p:cNvSpPr>
          <p:nvPr>
            <p:ph type="ftr" sz="quarter" idx="3"/>
          </p:nvPr>
        </p:nvSpPr>
        <p:spPr>
          <a:xfrm>
            <a:off x="2816298" y="6093522"/>
            <a:ext cx="2520000" cy="360000"/>
          </a:xfrm>
          <a:prstGeom prst="rect">
            <a:avLst/>
          </a:prstGeom>
        </p:spPr>
        <p:txBody>
          <a:bodyPr vert="horz" lIns="0" tIns="0" rIns="0" bIns="0" rtlCol="0" anchor="b" anchorCtr="0"/>
          <a:lstStyle>
            <a:lvl1pPr algn="l">
              <a:defRPr sz="1200" b="0" i="0">
                <a:solidFill>
                  <a:srgbClr val="CBC9CC"/>
                </a:solidFill>
                <a:latin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782495FF-3E8C-BF4C-BD9A-067CC11B0F49}"/>
              </a:ext>
            </a:extLst>
          </p:cNvPr>
          <p:cNvSpPr>
            <a:spLocks noGrp="1"/>
          </p:cNvSpPr>
          <p:nvPr>
            <p:ph type="sldNum" sz="quarter" idx="4"/>
          </p:nvPr>
        </p:nvSpPr>
        <p:spPr>
          <a:xfrm>
            <a:off x="5502875" y="6093522"/>
            <a:ext cx="2520000" cy="360000"/>
          </a:xfrm>
          <a:prstGeom prst="rect">
            <a:avLst/>
          </a:prstGeom>
        </p:spPr>
        <p:txBody>
          <a:bodyPr vert="horz" lIns="0" tIns="0" rIns="0" bIns="0" rtlCol="0" anchor="b" anchorCtr="0"/>
          <a:lstStyle>
            <a:lvl1pPr algn="l">
              <a:defRPr sz="1200" b="0" i="0">
                <a:solidFill>
                  <a:srgbClr val="CBC9CC"/>
                </a:solidFill>
                <a:latin typeface="Arial" panose="020B0604020202020204" pitchFamily="34" charset="0"/>
              </a:defRPr>
            </a:lvl1pPr>
          </a:lstStyle>
          <a:p>
            <a:fld id="{EAD915C5-3F29-4A47-B4DF-A90724147DE1}" type="slidenum">
              <a:rPr lang="en-US" smtClean="0"/>
              <a:pPr/>
              <a:t>‹#›</a:t>
            </a:fld>
            <a:endParaRPr lang="en-US"/>
          </a:p>
        </p:txBody>
      </p:sp>
    </p:spTree>
    <p:extLst>
      <p:ext uri="{BB962C8B-B14F-4D97-AF65-F5344CB8AC3E}">
        <p14:creationId xmlns:p14="http://schemas.microsoft.com/office/powerpoint/2010/main" val="1906444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5" r:id="rId3"/>
    <p:sldLayoutId id="2147483666" r:id="rId4"/>
    <p:sldLayoutId id="2147483651" r:id="rId5"/>
    <p:sldLayoutId id="2147483660" r:id="rId6"/>
    <p:sldLayoutId id="2147483663" r:id="rId7"/>
    <p:sldLayoutId id="2147483664" r:id="rId8"/>
    <p:sldLayoutId id="2147483661" r:id="rId9"/>
    <p:sldLayoutId id="2147483652" r:id="rId10"/>
    <p:sldLayoutId id="2147483653" r:id="rId11"/>
    <p:sldLayoutId id="2147483654" r:id="rId12"/>
    <p:sldLayoutId id="2147483655" r:id="rId13"/>
    <p:sldLayoutId id="2147483656" r:id="rId14"/>
    <p:sldLayoutId id="2147483668" r:id="rId15"/>
    <p:sldLayoutId id="2147483662" r:id="rId16"/>
    <p:sldLayoutId id="2147483657" r:id="rId17"/>
    <p:sldLayoutId id="2147483667" r:id="rId18"/>
  </p:sldLayoutIdLst>
  <p:txStyles>
    <p:titleStyle>
      <a:lvl1pPr algn="l" defTabSz="914400" rtl="0" eaLnBrk="1" latinLnBrk="0" hangingPunct="1">
        <a:lnSpc>
          <a:spcPct val="90000"/>
        </a:lnSpc>
        <a:spcBef>
          <a:spcPct val="0"/>
        </a:spcBef>
        <a:buNone/>
        <a:defRPr sz="5400" b="1" i="0" kern="1200">
          <a:solidFill>
            <a:srgbClr val="01033C"/>
          </a:solidFill>
          <a:latin typeface="Arial" panose="020B0604020202020204" pitchFamily="34" charset="0"/>
          <a:ea typeface="COOPERHEWITT-SEMIBOLD" pitchFamily="2" charset="77"/>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01033C"/>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01033C"/>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01033C"/>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01033C"/>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01033C"/>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02" userDrawn="1">
          <p15:clr>
            <a:srgbClr val="F26B43"/>
          </p15:clr>
        </p15:guide>
        <p15:guide id="4" orient="horz" pos="300" userDrawn="1">
          <p15:clr>
            <a:srgbClr val="F26B43"/>
          </p15:clr>
        </p15:guide>
        <p15:guide id="5" pos="7446" userDrawn="1">
          <p15:clr>
            <a:srgbClr val="F26B43"/>
          </p15:clr>
        </p15:guide>
        <p15:guide id="6" orient="horz" pos="4065" userDrawn="1">
          <p15:clr>
            <a:srgbClr val="F26B43"/>
          </p15:clr>
        </p15:guide>
        <p15:guide id="7" pos="2003" userDrawn="1">
          <p15:clr>
            <a:srgbClr val="F26B43"/>
          </p15:clr>
        </p15:guide>
        <p15:guide id="8" pos="2661" userDrawn="1">
          <p15:clr>
            <a:srgbClr val="F26B43"/>
          </p15:clr>
        </p15:guide>
        <p15:guide id="9" orient="horz" pos="336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3ABFF0">
            <a:alpha val="10000"/>
          </a:srgb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694CDF-6606-A44E-9795-43AD9900D20E}"/>
              </a:ext>
            </a:extLst>
          </p:cNvPr>
          <p:cNvSpPr>
            <a:spLocks noGrp="1"/>
          </p:cNvSpPr>
          <p:nvPr>
            <p:ph type="title"/>
          </p:nvPr>
        </p:nvSpPr>
        <p:spPr>
          <a:xfrm>
            <a:off x="479425" y="500062"/>
            <a:ext cx="11340000" cy="1260000"/>
          </a:xfrm>
          <a:prstGeom prst="rect">
            <a:avLst/>
          </a:prstGeom>
        </p:spPr>
        <p:txBody>
          <a:bodyPr vert="horz" lIns="0" tIns="0" rIns="0" bIns="0" rtlCol="0" anchor="t" anchorCtr="0">
            <a:no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C612BAF-22FF-984F-B4AC-E20A151E3B43}"/>
              </a:ext>
            </a:extLst>
          </p:cNvPr>
          <p:cNvSpPr>
            <a:spLocks noGrp="1"/>
          </p:cNvSpPr>
          <p:nvPr>
            <p:ph type="body" idx="1"/>
          </p:nvPr>
        </p:nvSpPr>
        <p:spPr>
          <a:xfrm>
            <a:off x="489721" y="1760062"/>
            <a:ext cx="11329703" cy="357711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2B7C648-885F-F845-8E3B-9C32189BA38D}"/>
              </a:ext>
            </a:extLst>
          </p:cNvPr>
          <p:cNvSpPr>
            <a:spLocks noGrp="1"/>
          </p:cNvSpPr>
          <p:nvPr>
            <p:ph type="dt" sz="half" idx="2"/>
          </p:nvPr>
        </p:nvSpPr>
        <p:spPr>
          <a:xfrm>
            <a:off x="489721" y="6093522"/>
            <a:ext cx="2160000" cy="360000"/>
          </a:xfrm>
          <a:prstGeom prst="rect">
            <a:avLst/>
          </a:prstGeom>
        </p:spPr>
        <p:txBody>
          <a:bodyPr vert="horz" lIns="0" tIns="0" rIns="0" bIns="0" rtlCol="0" anchor="b" anchorCtr="0"/>
          <a:lstStyle>
            <a:lvl1pPr algn="l">
              <a:defRPr sz="1200" b="0" i="0">
                <a:solidFill>
                  <a:srgbClr val="CBC9CC"/>
                </a:solidFill>
                <a:latin typeface="Arial" panose="020B0604020202020204" pitchFamily="34" charset="0"/>
              </a:defRPr>
            </a:lvl1pPr>
          </a:lstStyle>
          <a:p>
            <a:fld id="{35B43D16-B033-6545-AA6A-6A550AEB1383}" type="datetimeFigureOut">
              <a:rPr lang="en-US" smtClean="0"/>
              <a:pPr/>
              <a:t>5/28/2025</a:t>
            </a:fld>
            <a:endParaRPr lang="en-US"/>
          </a:p>
        </p:txBody>
      </p:sp>
      <p:sp>
        <p:nvSpPr>
          <p:cNvPr id="5" name="Footer Placeholder 4">
            <a:extLst>
              <a:ext uri="{FF2B5EF4-FFF2-40B4-BE49-F238E27FC236}">
                <a16:creationId xmlns:a16="http://schemas.microsoft.com/office/drawing/2014/main" id="{EC68BE97-3C46-8640-AF66-ED68FD8F0185}"/>
              </a:ext>
            </a:extLst>
          </p:cNvPr>
          <p:cNvSpPr>
            <a:spLocks noGrp="1"/>
          </p:cNvSpPr>
          <p:nvPr>
            <p:ph type="ftr" sz="quarter" idx="3"/>
          </p:nvPr>
        </p:nvSpPr>
        <p:spPr>
          <a:xfrm>
            <a:off x="2816298" y="6093522"/>
            <a:ext cx="2520000" cy="360000"/>
          </a:xfrm>
          <a:prstGeom prst="rect">
            <a:avLst/>
          </a:prstGeom>
        </p:spPr>
        <p:txBody>
          <a:bodyPr vert="horz" lIns="0" tIns="0" rIns="0" bIns="0" rtlCol="0" anchor="b" anchorCtr="0"/>
          <a:lstStyle>
            <a:lvl1pPr algn="l">
              <a:defRPr sz="1200" b="0" i="0">
                <a:solidFill>
                  <a:srgbClr val="CBC9CC"/>
                </a:solidFill>
                <a:latin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782495FF-3E8C-BF4C-BD9A-067CC11B0F49}"/>
              </a:ext>
            </a:extLst>
          </p:cNvPr>
          <p:cNvSpPr>
            <a:spLocks noGrp="1"/>
          </p:cNvSpPr>
          <p:nvPr>
            <p:ph type="sldNum" sz="quarter" idx="4"/>
          </p:nvPr>
        </p:nvSpPr>
        <p:spPr>
          <a:xfrm>
            <a:off x="5502875" y="6093522"/>
            <a:ext cx="2520000" cy="360000"/>
          </a:xfrm>
          <a:prstGeom prst="rect">
            <a:avLst/>
          </a:prstGeom>
        </p:spPr>
        <p:txBody>
          <a:bodyPr vert="horz" lIns="0" tIns="0" rIns="0" bIns="0" rtlCol="0" anchor="b" anchorCtr="0"/>
          <a:lstStyle>
            <a:lvl1pPr algn="l">
              <a:defRPr sz="1200" b="0" i="0">
                <a:solidFill>
                  <a:srgbClr val="CBC9CC"/>
                </a:solidFill>
                <a:latin typeface="Arial" panose="020B0604020202020204" pitchFamily="34" charset="0"/>
              </a:defRPr>
            </a:lvl1pPr>
          </a:lstStyle>
          <a:p>
            <a:fld id="{EAD915C5-3F29-4A47-B4DF-A90724147DE1}" type="slidenum">
              <a:rPr lang="en-US" smtClean="0"/>
              <a:pPr/>
              <a:t>‹#›</a:t>
            </a:fld>
            <a:endParaRPr lang="en-US"/>
          </a:p>
        </p:txBody>
      </p:sp>
    </p:spTree>
    <p:extLst>
      <p:ext uri="{BB962C8B-B14F-4D97-AF65-F5344CB8AC3E}">
        <p14:creationId xmlns:p14="http://schemas.microsoft.com/office/powerpoint/2010/main" val="1906444138"/>
      </p:ext>
    </p:extLst>
  </p:cSld>
  <p:clrMap bg1="lt1" tx1="dk1" bg2="lt2" tx2="dk2" accent1="accent1" accent2="accent2" accent3="accent3" accent4="accent4" accent5="accent5" accent6="accent6" hlink="hlink" folHlink="folHlink"/>
  <p:sldLayoutIdLst>
    <p:sldLayoutId id="2147483671" r:id="rId1"/>
    <p:sldLayoutId id="2147483670"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5400" b="1" i="0" kern="1200">
          <a:solidFill>
            <a:srgbClr val="01033C"/>
          </a:solidFill>
          <a:latin typeface="Arial" panose="020B0604020202020204" pitchFamily="34" charset="0"/>
          <a:ea typeface="COOPERHEWITT-SEMIBOLD" pitchFamily="2" charset="77"/>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01033C"/>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01033C"/>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01033C"/>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01033C"/>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01033C"/>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02" userDrawn="1">
          <p15:clr>
            <a:srgbClr val="F26B43"/>
          </p15:clr>
        </p15:guide>
        <p15:guide id="4" orient="horz" pos="300" userDrawn="1">
          <p15:clr>
            <a:srgbClr val="F26B43"/>
          </p15:clr>
        </p15:guide>
        <p15:guide id="5" pos="7446" userDrawn="1">
          <p15:clr>
            <a:srgbClr val="F26B43"/>
          </p15:clr>
        </p15:guide>
        <p15:guide id="6" orient="horz" pos="4065" userDrawn="1">
          <p15:clr>
            <a:srgbClr val="F26B43"/>
          </p15:clr>
        </p15:guide>
        <p15:guide id="7" pos="2003" userDrawn="1">
          <p15:clr>
            <a:srgbClr val="F26B43"/>
          </p15:clr>
        </p15:guide>
        <p15:guide id="8" pos="2661" userDrawn="1">
          <p15:clr>
            <a:srgbClr val="F26B43"/>
          </p15:clr>
        </p15:guide>
        <p15:guide id="9" orient="horz" pos="336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hyperlink" Target="http://www.iasrsite.org/past-conference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0.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hyperlink" Target="https://www.flickr.com/photos/141761303@N08/3675624967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esheninger.blogspot.com.tr/2015/07/musings-on-leadership-change-and-edtech.html" TargetMode="External"/><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thejrexpress.com/2014/04/21/intra-organizational_brand_communities/" TargetMode="External"/><Relationship Id="rId2" Type="http://schemas.openxmlformats.org/officeDocument/2006/relationships/image" Target="../media/image8.jpe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hyperlink" Target="http://www.pngall.com/employment-png" TargetMode="External"/><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first-productmarketing.blogspot.com/2012/05/mind-gaps-3-gaps-to-high-velocity.html" TargetMode="External"/><Relationship Id="rId2" Type="http://schemas.openxmlformats.org/officeDocument/2006/relationships/image" Target="../media/image13.jpeg"/><Relationship Id="rId1" Type="http://schemas.openxmlformats.org/officeDocument/2006/relationships/slideLayout" Target="../slideLayouts/slideLayout1.xml"/><Relationship Id="rId5" Type="http://schemas.openxmlformats.org/officeDocument/2006/relationships/hyperlink" Target="http://www.pngall.com/communication-png" TargetMode="Externa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005EB8"/>
            </a:gs>
            <a:gs pos="61000">
              <a:srgbClr val="257FA0"/>
            </a:gs>
            <a:gs pos="100000">
              <a:srgbClr val="228575"/>
            </a:gs>
          </a:gsLst>
          <a:lin ang="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D9C7A-7E6B-6F44-ABBC-2B70B61949AE}"/>
              </a:ext>
            </a:extLst>
          </p:cNvPr>
          <p:cNvSpPr>
            <a:spLocks noGrp="1"/>
          </p:cNvSpPr>
          <p:nvPr>
            <p:ph type="ctrTitle"/>
          </p:nvPr>
        </p:nvSpPr>
        <p:spPr/>
        <p:txBody>
          <a:bodyPr/>
          <a:lstStyle/>
          <a:p>
            <a:r>
              <a:rPr lang="en-US" spc="0" dirty="0">
                <a:latin typeface="Arial"/>
                <a:cs typeface="Arial"/>
              </a:rPr>
              <a:t>Employability Webinar</a:t>
            </a:r>
            <a:br>
              <a:rPr lang="en-US" spc="0" dirty="0">
                <a:latin typeface="Arial"/>
                <a:cs typeface="Arial"/>
              </a:rPr>
            </a:br>
            <a:r>
              <a:rPr lang="en-US" spc="0" dirty="0">
                <a:solidFill>
                  <a:srgbClr val="3ADDC2"/>
                </a:solidFill>
                <a:latin typeface="Arial"/>
                <a:cs typeface="Arial"/>
              </a:rPr>
              <a:t>Beat the competition</a:t>
            </a:r>
            <a:endParaRPr lang="en-GB" spc="0" dirty="0">
              <a:solidFill>
                <a:srgbClr val="3ADDC2"/>
              </a:solidFill>
            </a:endParaRPr>
          </a:p>
        </p:txBody>
      </p:sp>
      <p:sp>
        <p:nvSpPr>
          <p:cNvPr id="3" name="Subtitle 2">
            <a:extLst>
              <a:ext uri="{FF2B5EF4-FFF2-40B4-BE49-F238E27FC236}">
                <a16:creationId xmlns:a16="http://schemas.microsoft.com/office/drawing/2014/main" id="{3E3FA48D-65D7-CE4E-A230-6ACEC487F63D}"/>
              </a:ext>
            </a:extLst>
          </p:cNvPr>
          <p:cNvSpPr>
            <a:spLocks noGrp="1"/>
          </p:cNvSpPr>
          <p:nvPr>
            <p:ph type="subTitle" idx="1"/>
          </p:nvPr>
        </p:nvSpPr>
        <p:spPr>
          <a:xfrm>
            <a:off x="479425" y="3647439"/>
            <a:ext cx="11341100" cy="1689736"/>
          </a:xfrm>
        </p:spPr>
        <p:txBody>
          <a:bodyPr vert="horz" lIns="0" tIns="0" rIns="0" bIns="0" rtlCol="0" anchor="t">
            <a:noAutofit/>
          </a:bodyPr>
          <a:lstStyle/>
          <a:p>
            <a:r>
              <a:rPr lang="en-GB" dirty="0">
                <a:latin typeface="Arial"/>
                <a:cs typeface="Arial"/>
              </a:rPr>
              <a:t>Employability Skills Advisor </a:t>
            </a:r>
            <a:endParaRPr lang="en-GB" dirty="0"/>
          </a:p>
          <a:p>
            <a:endParaRPr lang="en-US"/>
          </a:p>
        </p:txBody>
      </p:sp>
    </p:spTree>
    <p:extLst>
      <p:ext uri="{BB962C8B-B14F-4D97-AF65-F5344CB8AC3E}">
        <p14:creationId xmlns:p14="http://schemas.microsoft.com/office/powerpoint/2010/main" val="24033409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798A6-82E4-4B4C-BED3-F7AFBD67EA40}"/>
              </a:ext>
            </a:extLst>
          </p:cNvPr>
          <p:cNvSpPr>
            <a:spLocks noGrp="1"/>
          </p:cNvSpPr>
          <p:nvPr>
            <p:ph type="title"/>
          </p:nvPr>
        </p:nvSpPr>
        <p:spPr>
          <a:xfrm>
            <a:off x="484504" y="511267"/>
            <a:ext cx="7742006" cy="5952839"/>
          </a:xfrm>
        </p:spPr>
        <p:txBody>
          <a:bodyPr/>
          <a:lstStyle/>
          <a:p>
            <a:r>
              <a:rPr lang="en-US" sz="4400" dirty="0">
                <a:solidFill>
                  <a:srgbClr val="3ADDC2"/>
                </a:solidFill>
                <a:latin typeface="Arial"/>
                <a:cs typeface="Arial"/>
              </a:rPr>
              <a:t>Practical Steps for Tailoring Your Application</a:t>
            </a:r>
            <a:endParaRPr lang="en-US" dirty="0">
              <a:solidFill>
                <a:srgbClr val="3ADDC2"/>
              </a:solidFill>
            </a:endParaRPr>
          </a:p>
        </p:txBody>
      </p:sp>
      <p:sp>
        <p:nvSpPr>
          <p:cNvPr id="3" name="Content Placeholder 2">
            <a:extLst>
              <a:ext uri="{FF2B5EF4-FFF2-40B4-BE49-F238E27FC236}">
                <a16:creationId xmlns:a16="http://schemas.microsoft.com/office/drawing/2014/main" id="{50079505-705B-744F-9D0E-3B3A4F2E452A}"/>
              </a:ext>
            </a:extLst>
          </p:cNvPr>
          <p:cNvSpPr>
            <a:spLocks noGrp="1"/>
          </p:cNvSpPr>
          <p:nvPr>
            <p:ph idx="1"/>
          </p:nvPr>
        </p:nvSpPr>
        <p:spPr/>
        <p:txBody>
          <a:bodyPr lIns="0" tIns="0" rIns="0" bIns="0" anchor="b" anchorCtr="0">
            <a:noAutofit/>
          </a:bodyPr>
          <a:lstStyle/>
          <a:p>
            <a:pPr rtl="0" fontAlgn="base"/>
            <a:endParaRPr lang="en-GB" sz="2400" b="0" i="0" dirty="0">
              <a:effectLst/>
              <a:latin typeface="Segoe UI" panose="020B0502040204020203" pitchFamily="34" charset="0"/>
            </a:endParaRPr>
          </a:p>
          <a:p>
            <a:pPr>
              <a:spcBef>
                <a:spcPts val="0"/>
              </a:spcBef>
              <a:spcAft>
                <a:spcPts val="1200"/>
              </a:spcAft>
            </a:pPr>
            <a:endParaRPr lang="en-US" sz="2400"/>
          </a:p>
        </p:txBody>
      </p:sp>
      <p:pic>
        <p:nvPicPr>
          <p:cNvPr id="4" name="Graphic 4" descr="Connections with solid fill">
            <a:extLst>
              <a:ext uri="{FF2B5EF4-FFF2-40B4-BE49-F238E27FC236}">
                <a16:creationId xmlns:a16="http://schemas.microsoft.com/office/drawing/2014/main" id="{37D0C62C-4AB2-A983-8489-111BB238E3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455" y="3155730"/>
            <a:ext cx="3318642" cy="3305504"/>
          </a:xfrm>
          <a:prstGeom prst="rect">
            <a:avLst/>
          </a:prstGeom>
        </p:spPr>
      </p:pic>
      <p:sp>
        <p:nvSpPr>
          <p:cNvPr id="5" name="TextBox 4">
            <a:extLst>
              <a:ext uri="{FF2B5EF4-FFF2-40B4-BE49-F238E27FC236}">
                <a16:creationId xmlns:a16="http://schemas.microsoft.com/office/drawing/2014/main" id="{8BE312F4-506D-E482-D9CF-A9B8EB8CCD8E}"/>
              </a:ext>
            </a:extLst>
          </p:cNvPr>
          <p:cNvSpPr txBox="1"/>
          <p:nvPr/>
        </p:nvSpPr>
        <p:spPr>
          <a:xfrm>
            <a:off x="4354606" y="1956548"/>
            <a:ext cx="7584141" cy="42165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Symbol"/>
              <a:buChar char="•"/>
            </a:pPr>
            <a:r>
              <a:rPr lang="en-US" sz="2400" dirty="0">
                <a:solidFill>
                  <a:schemeClr val="bg1"/>
                </a:solidFill>
                <a:latin typeface="Arial"/>
                <a:ea typeface="+mn-lt"/>
                <a:cs typeface="+mn-lt"/>
              </a:rPr>
              <a:t>Explore different career pathways using resources like Prospects or </a:t>
            </a:r>
            <a:r>
              <a:rPr lang="en-GB" sz="2400" dirty="0">
                <a:solidFill>
                  <a:schemeClr val="bg1"/>
                </a:solidFill>
                <a:latin typeface="Arial"/>
                <a:ea typeface="+mn-lt"/>
                <a:cs typeface="+mn-lt"/>
              </a:rPr>
              <a:t>a</a:t>
            </a:r>
            <a:r>
              <a:rPr lang="en-US" sz="2400" dirty="0">
                <a:solidFill>
                  <a:schemeClr val="bg1"/>
                </a:solidFill>
                <a:latin typeface="Arial"/>
                <a:ea typeface="+mn-lt"/>
                <a:cs typeface="+mn-lt"/>
              </a:rPr>
              <a:t> career</a:t>
            </a:r>
            <a:r>
              <a:rPr lang="en-GB" sz="2400" dirty="0">
                <a:solidFill>
                  <a:schemeClr val="bg1"/>
                </a:solidFill>
                <a:latin typeface="Arial"/>
                <a:ea typeface="+mn-lt"/>
                <a:cs typeface="+mn-lt"/>
              </a:rPr>
              <a:t>s</a:t>
            </a:r>
            <a:r>
              <a:rPr lang="en-US" sz="2400" dirty="0">
                <a:solidFill>
                  <a:schemeClr val="bg1"/>
                </a:solidFill>
                <a:latin typeface="Arial"/>
                <a:ea typeface="+mn-lt"/>
                <a:cs typeface="+mn-lt"/>
              </a:rPr>
              <a:t> questionnaire</a:t>
            </a:r>
          </a:p>
          <a:p>
            <a:pPr marL="285750" indent="-285750">
              <a:buFont typeface="Symbol"/>
              <a:buChar char="•"/>
            </a:pPr>
            <a:r>
              <a:rPr lang="en-US" sz="2400" dirty="0">
                <a:solidFill>
                  <a:schemeClr val="bg1"/>
                </a:solidFill>
                <a:latin typeface="Arial"/>
                <a:ea typeface="+mn-lt"/>
                <a:cs typeface="+mn-lt"/>
              </a:rPr>
              <a:t>Search relevant websites for job roles that interest you</a:t>
            </a:r>
          </a:p>
          <a:p>
            <a:pPr marL="285750" indent="-285750">
              <a:buFont typeface="Symbol"/>
              <a:buChar char="•"/>
            </a:pPr>
            <a:r>
              <a:rPr lang="en-US" sz="2400" dirty="0">
                <a:solidFill>
                  <a:schemeClr val="bg1"/>
                </a:solidFill>
                <a:latin typeface="Arial"/>
                <a:ea typeface="+mn-lt"/>
                <a:cs typeface="+mn-lt"/>
              </a:rPr>
              <a:t>Take note of key skills and experiences sought by employers</a:t>
            </a:r>
          </a:p>
          <a:p>
            <a:pPr marL="285750" indent="-285750">
              <a:buFont typeface="Symbol"/>
              <a:buChar char="•"/>
            </a:pPr>
            <a:r>
              <a:rPr lang="en-US" sz="2400" dirty="0">
                <a:solidFill>
                  <a:schemeClr val="bg1"/>
                </a:solidFill>
                <a:latin typeface="Arial"/>
                <a:ea typeface="+mn-lt"/>
                <a:cs typeface="+mn-lt"/>
              </a:rPr>
              <a:t>Create a document highlighting your qualifications and align it with the job requirements</a:t>
            </a:r>
          </a:p>
          <a:p>
            <a:pPr marL="285750" indent="-285750">
              <a:buFont typeface="Symbol"/>
              <a:buChar char="•"/>
            </a:pPr>
            <a:r>
              <a:rPr lang="en-US" sz="2400" dirty="0">
                <a:solidFill>
                  <a:schemeClr val="bg1"/>
                </a:solidFill>
                <a:latin typeface="Arial"/>
                <a:ea typeface="+mn-lt"/>
                <a:cs typeface="+mn-lt"/>
              </a:rPr>
              <a:t>Incorporate this information strategically into your CV to demonstrate your suitability</a:t>
            </a:r>
          </a:p>
          <a:p>
            <a:endParaRPr lang="en-US" sz="2800" b="1" dirty="0">
              <a:solidFill>
                <a:schemeClr val="bg1"/>
              </a:solidFill>
              <a:ea typeface="+mn-lt"/>
              <a:cs typeface="+mn-lt"/>
            </a:endParaRPr>
          </a:p>
        </p:txBody>
      </p:sp>
    </p:spTree>
    <p:extLst>
      <p:ext uri="{BB962C8B-B14F-4D97-AF65-F5344CB8AC3E}">
        <p14:creationId xmlns:p14="http://schemas.microsoft.com/office/powerpoint/2010/main" val="2778073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798A6-82E4-4B4C-BED3-F7AFBD67EA40}"/>
              </a:ext>
            </a:extLst>
          </p:cNvPr>
          <p:cNvSpPr>
            <a:spLocks noGrp="1"/>
          </p:cNvSpPr>
          <p:nvPr>
            <p:ph type="title"/>
          </p:nvPr>
        </p:nvSpPr>
        <p:spPr>
          <a:xfrm>
            <a:off x="484504" y="511267"/>
            <a:ext cx="7742006" cy="5952839"/>
          </a:xfrm>
        </p:spPr>
        <p:txBody>
          <a:bodyPr/>
          <a:lstStyle/>
          <a:p>
            <a:r>
              <a:rPr lang="en-US" sz="4400" dirty="0">
                <a:solidFill>
                  <a:srgbClr val="3ADDC2"/>
                </a:solidFill>
                <a:latin typeface="Arial"/>
                <a:cs typeface="Arial"/>
              </a:rPr>
              <a:t>Utilizing Duties Descriptions in Job Advertisements</a:t>
            </a:r>
            <a:endParaRPr lang="en-US" dirty="0">
              <a:solidFill>
                <a:srgbClr val="3ADDC2"/>
              </a:solidFill>
            </a:endParaRPr>
          </a:p>
        </p:txBody>
      </p:sp>
      <p:sp>
        <p:nvSpPr>
          <p:cNvPr id="3" name="Content Placeholder 2">
            <a:extLst>
              <a:ext uri="{FF2B5EF4-FFF2-40B4-BE49-F238E27FC236}">
                <a16:creationId xmlns:a16="http://schemas.microsoft.com/office/drawing/2014/main" id="{50079505-705B-744F-9D0E-3B3A4F2E452A}"/>
              </a:ext>
            </a:extLst>
          </p:cNvPr>
          <p:cNvSpPr>
            <a:spLocks noGrp="1"/>
          </p:cNvSpPr>
          <p:nvPr>
            <p:ph idx="1"/>
          </p:nvPr>
        </p:nvSpPr>
        <p:spPr/>
        <p:txBody>
          <a:bodyPr lIns="0" tIns="0" rIns="0" bIns="0" anchor="b" anchorCtr="0">
            <a:noAutofit/>
          </a:bodyPr>
          <a:lstStyle/>
          <a:p>
            <a:pPr rtl="0" fontAlgn="base"/>
            <a:endParaRPr lang="en-GB" sz="2400" b="0" i="0" dirty="0">
              <a:effectLst/>
              <a:latin typeface="Segoe UI" panose="020B0502040204020203" pitchFamily="34" charset="0"/>
            </a:endParaRPr>
          </a:p>
          <a:p>
            <a:pPr>
              <a:spcBef>
                <a:spcPts val="0"/>
              </a:spcBef>
              <a:spcAft>
                <a:spcPts val="1200"/>
              </a:spcAft>
            </a:pPr>
            <a:endParaRPr lang="en-US" sz="2400"/>
          </a:p>
        </p:txBody>
      </p:sp>
      <p:pic>
        <p:nvPicPr>
          <p:cNvPr id="4" name="Graphic 4" descr="Connections with solid fill">
            <a:extLst>
              <a:ext uri="{FF2B5EF4-FFF2-40B4-BE49-F238E27FC236}">
                <a16:creationId xmlns:a16="http://schemas.microsoft.com/office/drawing/2014/main" id="{37D0C62C-4AB2-A983-8489-111BB238E3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455" y="3155730"/>
            <a:ext cx="3318642" cy="3305504"/>
          </a:xfrm>
          <a:prstGeom prst="rect">
            <a:avLst/>
          </a:prstGeom>
        </p:spPr>
      </p:pic>
      <p:sp>
        <p:nvSpPr>
          <p:cNvPr id="5" name="TextBox 4">
            <a:extLst>
              <a:ext uri="{FF2B5EF4-FFF2-40B4-BE49-F238E27FC236}">
                <a16:creationId xmlns:a16="http://schemas.microsoft.com/office/drawing/2014/main" id="{8BE312F4-506D-E482-D9CF-A9B8EB8CCD8E}"/>
              </a:ext>
            </a:extLst>
          </p:cNvPr>
          <p:cNvSpPr txBox="1"/>
          <p:nvPr/>
        </p:nvSpPr>
        <p:spPr>
          <a:xfrm>
            <a:off x="4354606" y="1956548"/>
            <a:ext cx="7584141"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dirty="0">
                <a:solidFill>
                  <a:schemeClr val="bg1"/>
                </a:solidFill>
                <a:ea typeface="+mn-lt"/>
                <a:cs typeface="+mn-lt"/>
              </a:rPr>
              <a:t>Job advertisements often describe the duties involved in the role</a:t>
            </a:r>
            <a:endParaRPr lang="en-US">
              <a:cs typeface="Calibri" panose="020F0502020204030204"/>
            </a:endParaRPr>
          </a:p>
          <a:p>
            <a:pPr marL="342900" indent="-342900">
              <a:buFont typeface="Arial"/>
              <a:buChar char="•"/>
            </a:pPr>
            <a:r>
              <a:rPr lang="en-US" sz="2400" dirty="0">
                <a:solidFill>
                  <a:schemeClr val="bg1"/>
                </a:solidFill>
                <a:ea typeface="+mn-lt"/>
                <a:cs typeface="+mn-lt"/>
              </a:rPr>
              <a:t>Use this information to gain insights and understand the position better</a:t>
            </a:r>
          </a:p>
          <a:p>
            <a:pPr marL="342900" indent="-342900">
              <a:buFont typeface="Arial"/>
              <a:buChar char="•"/>
            </a:pPr>
            <a:r>
              <a:rPr lang="en-US" sz="2400" dirty="0">
                <a:solidFill>
                  <a:schemeClr val="bg1"/>
                </a:solidFill>
                <a:ea typeface="+mn-lt"/>
                <a:cs typeface="+mn-lt"/>
              </a:rPr>
              <a:t>Reflect on past experiences that align with the duties and incorporate them into your application</a:t>
            </a:r>
          </a:p>
          <a:p>
            <a:pPr marL="285750" indent="-285750">
              <a:buFont typeface="Symbol"/>
              <a:buChar char="•"/>
            </a:pPr>
            <a:endParaRPr lang="en-US" sz="2400" dirty="0">
              <a:solidFill>
                <a:schemeClr val="bg1"/>
              </a:solidFill>
              <a:latin typeface="Arial"/>
              <a:ea typeface="+mn-lt"/>
              <a:cs typeface="+mn-lt"/>
            </a:endParaRPr>
          </a:p>
          <a:p>
            <a:endParaRPr lang="en-US" sz="2800" b="1" dirty="0">
              <a:solidFill>
                <a:schemeClr val="bg1"/>
              </a:solidFill>
              <a:ea typeface="+mn-lt"/>
              <a:cs typeface="+mn-lt"/>
            </a:endParaRPr>
          </a:p>
        </p:txBody>
      </p:sp>
    </p:spTree>
    <p:extLst>
      <p:ext uri="{BB962C8B-B14F-4D97-AF65-F5344CB8AC3E}">
        <p14:creationId xmlns:p14="http://schemas.microsoft.com/office/powerpoint/2010/main" val="1671710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5A8AF-5B79-A64C-A115-FC9EAC800657}"/>
              </a:ext>
            </a:extLst>
          </p:cNvPr>
          <p:cNvSpPr>
            <a:spLocks noGrp="1"/>
          </p:cNvSpPr>
          <p:nvPr>
            <p:ph type="title"/>
          </p:nvPr>
        </p:nvSpPr>
        <p:spPr>
          <a:xfrm>
            <a:off x="484505" y="500062"/>
            <a:ext cx="11336020" cy="1499714"/>
          </a:xfrm>
        </p:spPr>
        <p:txBody>
          <a:bodyPr/>
          <a:lstStyle/>
          <a:p>
            <a:pPr fontAlgn="base"/>
            <a:br>
              <a:rPr lang="en-GB" b="0" i="0" dirty="0">
                <a:effectLst/>
                <a:latin typeface="WordVisi_MSFontService"/>
              </a:rPr>
            </a:br>
            <a:endParaRPr lang="en-GB" sz="3600">
              <a:latin typeface="Arial"/>
              <a:cs typeface="Arial"/>
            </a:endParaRPr>
          </a:p>
        </p:txBody>
      </p:sp>
      <p:sp>
        <p:nvSpPr>
          <p:cNvPr id="4" name="TextBox 3">
            <a:extLst>
              <a:ext uri="{FF2B5EF4-FFF2-40B4-BE49-F238E27FC236}">
                <a16:creationId xmlns:a16="http://schemas.microsoft.com/office/drawing/2014/main" id="{7C461C66-1950-40F3-8000-246877CA1688}"/>
              </a:ext>
            </a:extLst>
          </p:cNvPr>
          <p:cNvSpPr txBox="1"/>
          <p:nvPr/>
        </p:nvSpPr>
        <p:spPr>
          <a:xfrm>
            <a:off x="484504" y="1619942"/>
            <a:ext cx="7957817" cy="6077561"/>
          </a:xfrm>
          <a:prstGeom prst="rect">
            <a:avLst/>
          </a:prstGeom>
          <a:noFill/>
        </p:spPr>
        <p:txBody>
          <a:bodyPr wrap="square" lIns="91440" tIns="45720" rIns="91440" bIns="45720" anchor="t">
            <a:spAutoFit/>
          </a:bodyPr>
          <a:lstStyle/>
          <a:p>
            <a:r>
              <a:rPr lang="en-US" sz="1600" b="1" dirty="0">
                <a:solidFill>
                  <a:srgbClr val="228575"/>
                </a:solidFill>
                <a:latin typeface="Arial"/>
                <a:ea typeface="+mn-lt"/>
                <a:cs typeface="+mn-lt"/>
              </a:rPr>
              <a:t>Objective:</a:t>
            </a:r>
            <a:r>
              <a:rPr lang="en-US" sz="1600" dirty="0">
                <a:solidFill>
                  <a:srgbClr val="228575"/>
                </a:solidFill>
                <a:latin typeface="Arial"/>
                <a:ea typeface="+mn-lt"/>
                <a:cs typeface="+mn-lt"/>
              </a:rPr>
              <a:t> To practice tailoring your application by searching for a job, identifying key criteria, and matching them to your experience.</a:t>
            </a:r>
            <a:endParaRPr lang="en-US" sz="1600">
              <a:solidFill>
                <a:srgbClr val="228575"/>
              </a:solidFill>
              <a:latin typeface="Arial"/>
              <a:cs typeface="Arial"/>
            </a:endParaRPr>
          </a:p>
          <a:p>
            <a:endParaRPr lang="en-US" sz="1600" dirty="0">
              <a:latin typeface="Arial"/>
              <a:ea typeface="+mn-lt"/>
              <a:cs typeface="+mn-lt"/>
            </a:endParaRPr>
          </a:p>
          <a:p>
            <a:r>
              <a:rPr lang="en-US" sz="1600" b="1" dirty="0">
                <a:solidFill>
                  <a:srgbClr val="01033C"/>
                </a:solidFill>
                <a:latin typeface="Arial"/>
                <a:ea typeface="+mn-lt"/>
                <a:cs typeface="+mn-lt"/>
              </a:rPr>
              <a:t>Instructions:</a:t>
            </a:r>
          </a:p>
          <a:p>
            <a:pPr marL="342900" indent="-342900">
              <a:buAutoNum type="arabicPeriod"/>
            </a:pPr>
            <a:r>
              <a:rPr lang="en-US" sz="1600" dirty="0">
                <a:latin typeface="Arial"/>
                <a:ea typeface="+mn-lt"/>
                <a:cs typeface="+mn-lt"/>
              </a:rPr>
              <a:t>Use the provided resources, including a pen or pencil, a list of job websites, and worksheets.</a:t>
            </a:r>
          </a:p>
          <a:p>
            <a:pPr marL="342900" indent="-342900">
              <a:buAutoNum type="arabicPeriod"/>
            </a:pPr>
            <a:r>
              <a:rPr lang="en-US" sz="1600" dirty="0">
                <a:latin typeface="Arial"/>
                <a:ea typeface="+mn-lt"/>
                <a:cs typeface="+mn-lt"/>
              </a:rPr>
              <a:t>Set a timer for 10 minutes to complete the activity.</a:t>
            </a:r>
          </a:p>
          <a:p>
            <a:pPr marL="342900" indent="-342900">
              <a:buAutoNum type="arabicPeriod"/>
            </a:pPr>
            <a:r>
              <a:rPr lang="en-US" sz="1600" dirty="0">
                <a:latin typeface="Arial"/>
                <a:ea typeface="+mn-lt"/>
                <a:cs typeface="+mn-lt"/>
              </a:rPr>
              <a:t>Choose a job website from the list and search for a job that interests you.</a:t>
            </a:r>
          </a:p>
          <a:p>
            <a:pPr marL="342900" indent="-342900">
              <a:buAutoNum type="arabicPeriod"/>
            </a:pPr>
            <a:r>
              <a:rPr lang="en-US" sz="1600" dirty="0">
                <a:latin typeface="Arial"/>
                <a:ea typeface="+mn-lt"/>
                <a:cs typeface="+mn-lt"/>
              </a:rPr>
              <a:t>Read the job advertisement carefully and underline the key criteria mentioned, such as required skills, qualifications, or experiences.</a:t>
            </a:r>
          </a:p>
          <a:p>
            <a:pPr marL="342900" indent="-342900">
              <a:buAutoNum type="arabicPeriod"/>
            </a:pPr>
            <a:r>
              <a:rPr lang="en-US" sz="1600" dirty="0">
                <a:latin typeface="Arial"/>
                <a:ea typeface="+mn-lt"/>
                <a:cs typeface="+mn-lt"/>
              </a:rPr>
              <a:t>Match the underlined criteria to your own skills, qualifications, and experiences.</a:t>
            </a:r>
          </a:p>
          <a:p>
            <a:pPr marL="342900" indent="-342900">
              <a:buAutoNum type="arabicPeriod"/>
            </a:pPr>
            <a:r>
              <a:rPr lang="en-US" sz="1600" dirty="0">
                <a:latin typeface="Arial"/>
                <a:ea typeface="+mn-lt"/>
                <a:cs typeface="+mn-lt"/>
              </a:rPr>
              <a:t>List your relevant experiences on the worksheet, showcasing how they align with the identified criteria.</a:t>
            </a:r>
          </a:p>
          <a:p>
            <a:pPr marL="285750" indent="-285750">
              <a:buFont typeface="Arial"/>
              <a:buChar char="•"/>
            </a:pPr>
            <a:endParaRPr lang="en-US" sz="1600" dirty="0">
              <a:latin typeface="Arial"/>
              <a:ea typeface="+mn-lt"/>
              <a:cs typeface="+mn-lt"/>
            </a:endParaRPr>
          </a:p>
          <a:p>
            <a:pPr marL="285750" indent="-285750">
              <a:buFont typeface="Arial"/>
              <a:buChar char="•"/>
            </a:pPr>
            <a:r>
              <a:rPr lang="en-US" sz="1600" dirty="0">
                <a:solidFill>
                  <a:srgbClr val="228575"/>
                </a:solidFill>
                <a:latin typeface="Arial"/>
                <a:ea typeface="+mn-lt"/>
                <a:cs typeface="+mn-lt"/>
              </a:rPr>
              <a:t>Be creative and consider transferable skills or similar experiences that fulfill the criteria.</a:t>
            </a:r>
            <a:endParaRPr lang="en-US">
              <a:solidFill>
                <a:srgbClr val="228575"/>
              </a:solidFill>
              <a:cs typeface="Calibri"/>
            </a:endParaRPr>
          </a:p>
          <a:p>
            <a:pPr marL="285750" indent="-285750">
              <a:buFont typeface="Arial"/>
              <a:buChar char="•"/>
            </a:pPr>
            <a:r>
              <a:rPr lang="en-US" sz="1600" dirty="0">
                <a:solidFill>
                  <a:srgbClr val="228575"/>
                </a:solidFill>
                <a:latin typeface="Arial"/>
                <a:ea typeface="+mn-lt"/>
                <a:cs typeface="+mn-lt"/>
              </a:rPr>
              <a:t>Complete the activity within the 10-minute time limit.</a:t>
            </a:r>
          </a:p>
          <a:p>
            <a:pPr marL="285750" indent="-285750">
              <a:buFont typeface="Arial"/>
              <a:buChar char="•"/>
            </a:pPr>
            <a:r>
              <a:rPr lang="en-US" sz="1600" dirty="0">
                <a:solidFill>
                  <a:srgbClr val="228575"/>
                </a:solidFill>
                <a:latin typeface="Arial"/>
                <a:ea typeface="+mn-lt"/>
                <a:cs typeface="+mn-lt"/>
              </a:rPr>
              <a:t>Reflect on your experience and be prepared to share your findings.</a:t>
            </a:r>
          </a:p>
          <a:p>
            <a:pPr marL="285750" indent="-285750">
              <a:buFont typeface="Arial"/>
              <a:buChar char="•"/>
            </a:pPr>
            <a:r>
              <a:rPr lang="en-US" sz="1600" dirty="0">
                <a:solidFill>
                  <a:srgbClr val="228575"/>
                </a:solidFill>
                <a:latin typeface="Arial"/>
                <a:ea typeface="+mn-lt"/>
                <a:cs typeface="+mn-lt"/>
              </a:rPr>
              <a:t>Remember the importance of tailoring your application to increase your chances of success.</a:t>
            </a:r>
          </a:p>
          <a:p>
            <a:pPr>
              <a:lnSpc>
                <a:spcPct val="90000"/>
              </a:lnSpc>
              <a:spcBef>
                <a:spcPts val="1000"/>
              </a:spcBef>
            </a:pPr>
            <a:endParaRPr lang="en-US" sz="1400" dirty="0">
              <a:latin typeface="Arial"/>
              <a:cs typeface="Arial"/>
            </a:endParaRPr>
          </a:p>
          <a:p>
            <a:endParaRPr lang="en-US" sz="2400" dirty="0">
              <a:solidFill>
                <a:srgbClr val="000000"/>
              </a:solidFill>
              <a:ea typeface="+mn-lt"/>
              <a:cs typeface="+mn-lt"/>
            </a:endParaRPr>
          </a:p>
          <a:p>
            <a:pPr marL="342900" indent="-342900">
              <a:buFont typeface="Wingdings" panose="020B0604020202020204" pitchFamily="34" charset="0"/>
              <a:buChar char="§"/>
            </a:pPr>
            <a:endParaRPr lang="en-US" sz="2400" b="0" i="0" dirty="0">
              <a:effectLst/>
              <a:ea typeface="+mn-lt"/>
              <a:cs typeface="+mn-lt"/>
            </a:endParaRPr>
          </a:p>
        </p:txBody>
      </p:sp>
      <p:pic>
        <p:nvPicPr>
          <p:cNvPr id="5" name="Picture 5">
            <a:extLst>
              <a:ext uri="{FF2B5EF4-FFF2-40B4-BE49-F238E27FC236}">
                <a16:creationId xmlns:a16="http://schemas.microsoft.com/office/drawing/2014/main" id="{F84C8EF8-4D21-21BF-9DDA-F2D359D51E1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324602" y="623977"/>
            <a:ext cx="2312984" cy="4114799"/>
          </a:xfrm>
          <a:prstGeom prst="rect">
            <a:avLst/>
          </a:prstGeom>
        </p:spPr>
      </p:pic>
      <p:sp>
        <p:nvSpPr>
          <p:cNvPr id="6" name="TextBox 5">
            <a:extLst>
              <a:ext uri="{FF2B5EF4-FFF2-40B4-BE49-F238E27FC236}">
                <a16:creationId xmlns:a16="http://schemas.microsoft.com/office/drawing/2014/main" id="{55BF4A86-EA43-E1CF-48E7-B73AB7975758}"/>
              </a:ext>
            </a:extLst>
          </p:cNvPr>
          <p:cNvSpPr txBox="1"/>
          <p:nvPr/>
        </p:nvSpPr>
        <p:spPr>
          <a:xfrm>
            <a:off x="8836564" y="5371381"/>
            <a:ext cx="2311400" cy="389387"/>
          </a:xfrm>
          <a:prstGeom prst="rect">
            <a:avLst/>
          </a:prstGeom>
        </p:spPr>
        <p:txBody>
          <a:bodyPr lIns="91440" tIns="45720" rIns="91440" bIns="45720" anchor="t">
            <a:normAutofit/>
          </a:bodyPr>
          <a:lstStyle/>
          <a:p>
            <a:endParaRPr lang="en-US">
              <a:cs typeface="Calibri"/>
            </a:endParaRPr>
          </a:p>
        </p:txBody>
      </p:sp>
      <p:sp>
        <p:nvSpPr>
          <p:cNvPr id="3" name="TextBox 2">
            <a:extLst>
              <a:ext uri="{FF2B5EF4-FFF2-40B4-BE49-F238E27FC236}">
                <a16:creationId xmlns:a16="http://schemas.microsoft.com/office/drawing/2014/main" id="{A04A851D-7387-A670-881F-781F30E60234}"/>
              </a:ext>
            </a:extLst>
          </p:cNvPr>
          <p:cNvSpPr txBox="1"/>
          <p:nvPr/>
        </p:nvSpPr>
        <p:spPr>
          <a:xfrm>
            <a:off x="487746" y="146451"/>
            <a:ext cx="634028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rgbClr val="257FA0"/>
                </a:solidFill>
                <a:ea typeface="+mn-lt"/>
                <a:cs typeface="+mn-lt"/>
              </a:rPr>
              <a:t>Activity: Tailoring Your Application in 10 Minutes</a:t>
            </a:r>
            <a:endParaRPr lang="en-GB" sz="3600" dirty="0">
              <a:solidFill>
                <a:srgbClr val="257FA0"/>
              </a:solidFill>
              <a:ea typeface="+mn-lt"/>
              <a:cs typeface="+mn-lt"/>
            </a:endParaRPr>
          </a:p>
        </p:txBody>
      </p:sp>
    </p:spTree>
    <p:extLst>
      <p:ext uri="{BB962C8B-B14F-4D97-AF65-F5344CB8AC3E}">
        <p14:creationId xmlns:p14="http://schemas.microsoft.com/office/powerpoint/2010/main" val="2647887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7EC21-C0D7-4672-B48F-58907945049F}"/>
              </a:ext>
            </a:extLst>
          </p:cNvPr>
          <p:cNvSpPr>
            <a:spLocks noGrp="1"/>
          </p:cNvSpPr>
          <p:nvPr>
            <p:ph type="title"/>
          </p:nvPr>
        </p:nvSpPr>
        <p:spPr/>
        <p:txBody>
          <a:bodyPr/>
          <a:lstStyle/>
          <a:p>
            <a:r>
              <a:rPr lang="en-GB"/>
              <a:t>Greenwich Employability Service - we’re here for you!</a:t>
            </a:r>
          </a:p>
        </p:txBody>
      </p:sp>
      <p:sp>
        <p:nvSpPr>
          <p:cNvPr id="4" name="TextBox 3">
            <a:extLst>
              <a:ext uri="{FF2B5EF4-FFF2-40B4-BE49-F238E27FC236}">
                <a16:creationId xmlns:a16="http://schemas.microsoft.com/office/drawing/2014/main" id="{98E1DAEA-DE42-48F6-AE7C-1A3A016E4BB9}"/>
              </a:ext>
            </a:extLst>
          </p:cNvPr>
          <p:cNvSpPr txBox="1"/>
          <p:nvPr/>
        </p:nvSpPr>
        <p:spPr>
          <a:xfrm>
            <a:off x="492289" y="2515325"/>
            <a:ext cx="10912026" cy="234365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sz="2000" b="1">
                <a:latin typeface="Arial" panose="020B0604020202020204" pitchFamily="34" charset="0"/>
                <a:cs typeface="Arial" panose="020B0604020202020204" pitchFamily="34" charset="0"/>
              </a:rPr>
              <a:t>Identify your skills </a:t>
            </a:r>
            <a:r>
              <a:rPr lang="en-GB" sz="2000">
                <a:latin typeface="Arial" panose="020B0604020202020204" pitchFamily="34" charset="0"/>
                <a:cs typeface="Arial" panose="020B0604020202020204" pitchFamily="34" charset="0"/>
              </a:rPr>
              <a:t>and build confidence with career advice and guidance​</a:t>
            </a:r>
          </a:p>
          <a:p>
            <a:pPr marL="342900" indent="-342900">
              <a:lnSpc>
                <a:spcPct val="150000"/>
              </a:lnSpc>
              <a:buFont typeface="Arial" panose="020B0604020202020204" pitchFamily="34" charset="0"/>
              <a:buChar char="•"/>
            </a:pPr>
            <a:r>
              <a:rPr lang="en-GB" sz="2000" b="1">
                <a:latin typeface="Arial" panose="020B0604020202020204" pitchFamily="34" charset="0"/>
                <a:cs typeface="Arial" panose="020B0604020202020204" pitchFamily="34" charset="0"/>
              </a:rPr>
              <a:t>Find a job; </a:t>
            </a:r>
            <a:r>
              <a:rPr lang="en-GB" sz="2000">
                <a:latin typeface="Arial" panose="020B0604020202020204" pitchFamily="34" charset="0"/>
                <a:cs typeface="Arial" panose="020B0604020202020204" pitchFamily="34" charset="0"/>
              </a:rPr>
              <a:t>from part-time work to graduate careers, or create your own business​</a:t>
            </a:r>
          </a:p>
          <a:p>
            <a:pPr marL="342900" indent="-342900">
              <a:lnSpc>
                <a:spcPct val="150000"/>
              </a:lnSpc>
              <a:buFont typeface="Arial" panose="020B0604020202020204" pitchFamily="34" charset="0"/>
              <a:buChar char="•"/>
            </a:pPr>
            <a:r>
              <a:rPr lang="en-GB" sz="2000" b="1">
                <a:latin typeface="Arial" panose="020B0604020202020204" pitchFamily="34" charset="0"/>
                <a:cs typeface="Arial" panose="020B0604020202020204" pitchFamily="34" charset="0"/>
              </a:rPr>
              <a:t>Get work experience </a:t>
            </a:r>
            <a:r>
              <a:rPr lang="en-GB" sz="2000">
                <a:latin typeface="Arial" panose="020B0604020202020204" pitchFamily="34" charset="0"/>
                <a:cs typeface="Arial" panose="020B0604020202020204" pitchFamily="34" charset="0"/>
              </a:rPr>
              <a:t>by attending insight days, placements and internships​</a:t>
            </a:r>
          </a:p>
          <a:p>
            <a:pPr marL="342900" indent="-342900">
              <a:lnSpc>
                <a:spcPct val="150000"/>
              </a:lnSpc>
              <a:buFont typeface="Arial" panose="020B0604020202020204" pitchFamily="34" charset="0"/>
              <a:buChar char="•"/>
            </a:pPr>
            <a:r>
              <a:rPr lang="en-GB" sz="2000" b="1">
                <a:latin typeface="Arial" panose="020B0604020202020204" pitchFamily="34" charset="0"/>
                <a:cs typeface="Arial" panose="020B0604020202020204" pitchFamily="34" charset="0"/>
              </a:rPr>
              <a:t>Meet employers </a:t>
            </a:r>
            <a:r>
              <a:rPr lang="en-GB" sz="2000">
                <a:latin typeface="Arial" panose="020B0604020202020204" pitchFamily="34" charset="0"/>
                <a:cs typeface="Arial" panose="020B0604020202020204" pitchFamily="34" charset="0"/>
              </a:rPr>
              <a:t>and build your professional network through events and mentoring​</a:t>
            </a:r>
          </a:p>
          <a:p>
            <a:pPr marL="342900" indent="-342900">
              <a:lnSpc>
                <a:spcPct val="150000"/>
              </a:lnSpc>
              <a:buFont typeface="Arial" panose="020B0604020202020204" pitchFamily="34" charset="0"/>
              <a:buChar char="•"/>
            </a:pPr>
            <a:r>
              <a:rPr lang="en-GB" sz="2000" b="1">
                <a:latin typeface="Arial" panose="020B0604020202020204" pitchFamily="34" charset="0"/>
                <a:cs typeface="Arial" panose="020B0604020202020204" pitchFamily="34" charset="0"/>
              </a:rPr>
              <a:t>Get application support </a:t>
            </a:r>
            <a:r>
              <a:rPr lang="en-GB" sz="2000">
                <a:latin typeface="Arial" panose="020B0604020202020204" pitchFamily="34" charset="0"/>
                <a:cs typeface="Arial" panose="020B0604020202020204" pitchFamily="34" charset="0"/>
              </a:rPr>
              <a:t>with CV reviews, practice assessment tests, mock interviews​</a:t>
            </a:r>
          </a:p>
        </p:txBody>
      </p:sp>
      <p:pic>
        <p:nvPicPr>
          <p:cNvPr id="5" name="Picture 4">
            <a:extLst>
              <a:ext uri="{FF2B5EF4-FFF2-40B4-BE49-F238E27FC236}">
                <a16:creationId xmlns:a16="http://schemas.microsoft.com/office/drawing/2014/main" id="{90AFD00D-449F-4AC1-9DCB-A894FBFE024C}"/>
              </a:ext>
            </a:extLst>
          </p:cNvPr>
          <p:cNvPicPr>
            <a:picLocks noChangeAspect="1"/>
          </p:cNvPicPr>
          <p:nvPr/>
        </p:nvPicPr>
        <p:blipFill>
          <a:blip r:embed="rId2"/>
          <a:stretch>
            <a:fillRect/>
          </a:stretch>
        </p:blipFill>
        <p:spPr>
          <a:xfrm>
            <a:off x="4136656" y="5090184"/>
            <a:ext cx="406427" cy="406427"/>
          </a:xfrm>
          <a:prstGeom prst="rect">
            <a:avLst/>
          </a:prstGeom>
        </p:spPr>
      </p:pic>
      <p:sp>
        <p:nvSpPr>
          <p:cNvPr id="9" name="TextBox 8">
            <a:extLst>
              <a:ext uri="{FF2B5EF4-FFF2-40B4-BE49-F238E27FC236}">
                <a16:creationId xmlns:a16="http://schemas.microsoft.com/office/drawing/2014/main" id="{FE08F3AC-31DD-46AE-8797-ECF0EEE45D00}"/>
              </a:ext>
            </a:extLst>
          </p:cNvPr>
          <p:cNvSpPr txBox="1"/>
          <p:nvPr/>
        </p:nvSpPr>
        <p:spPr>
          <a:xfrm>
            <a:off x="4622033" y="5119563"/>
            <a:ext cx="2588964" cy="369332"/>
          </a:xfrm>
          <a:prstGeom prst="rect">
            <a:avLst/>
          </a:prstGeom>
          <a:noFill/>
        </p:spPr>
        <p:txBody>
          <a:bodyPr wrap="square" rtlCol="0">
            <a:spAutoFit/>
          </a:bodyPr>
          <a:lstStyle/>
          <a:p>
            <a:r>
              <a:rPr lang="en-GB"/>
              <a:t>@employabilityuog</a:t>
            </a:r>
          </a:p>
        </p:txBody>
      </p:sp>
      <p:grpSp>
        <p:nvGrpSpPr>
          <p:cNvPr id="13" name="Group 12">
            <a:extLst>
              <a:ext uri="{FF2B5EF4-FFF2-40B4-BE49-F238E27FC236}">
                <a16:creationId xmlns:a16="http://schemas.microsoft.com/office/drawing/2014/main" id="{5614DDF3-16F4-4970-A25F-AD2A3E7FD87C}"/>
              </a:ext>
            </a:extLst>
          </p:cNvPr>
          <p:cNvGrpSpPr/>
          <p:nvPr/>
        </p:nvGrpSpPr>
        <p:grpSpPr>
          <a:xfrm>
            <a:off x="4192946" y="6149409"/>
            <a:ext cx="3896467" cy="496553"/>
            <a:chOff x="8802473" y="5207915"/>
            <a:chExt cx="3896467" cy="496553"/>
          </a:xfrm>
        </p:grpSpPr>
        <p:pic>
          <p:nvPicPr>
            <p:cNvPr id="8" name="Picture 7">
              <a:extLst>
                <a:ext uri="{FF2B5EF4-FFF2-40B4-BE49-F238E27FC236}">
                  <a16:creationId xmlns:a16="http://schemas.microsoft.com/office/drawing/2014/main" id="{E08D22B5-68AE-4AD1-91F3-2EA0A1CCD580}"/>
                </a:ext>
              </a:extLst>
            </p:cNvPr>
            <p:cNvPicPr>
              <a:picLocks noChangeAspect="1"/>
            </p:cNvPicPr>
            <p:nvPr/>
          </p:nvPicPr>
          <p:blipFill>
            <a:blip r:embed="rId3"/>
            <a:stretch>
              <a:fillRect/>
            </a:stretch>
          </p:blipFill>
          <p:spPr>
            <a:xfrm>
              <a:off x="8802473" y="5207915"/>
              <a:ext cx="364577" cy="364577"/>
            </a:xfrm>
            <a:prstGeom prst="rect">
              <a:avLst/>
            </a:prstGeom>
          </p:spPr>
        </p:pic>
        <p:sp>
          <p:nvSpPr>
            <p:cNvPr id="10" name="TextBox 9">
              <a:extLst>
                <a:ext uri="{FF2B5EF4-FFF2-40B4-BE49-F238E27FC236}">
                  <a16:creationId xmlns:a16="http://schemas.microsoft.com/office/drawing/2014/main" id="{54F17B21-CA8C-482F-BDB6-441EFF3E6476}"/>
                </a:ext>
              </a:extLst>
            </p:cNvPr>
            <p:cNvSpPr txBox="1"/>
            <p:nvPr/>
          </p:nvSpPr>
          <p:spPr>
            <a:xfrm>
              <a:off x="9231560" y="5242803"/>
              <a:ext cx="3467380" cy="461665"/>
            </a:xfrm>
            <a:prstGeom prst="rect">
              <a:avLst/>
            </a:prstGeom>
            <a:noFill/>
          </p:spPr>
          <p:txBody>
            <a:bodyPr wrap="square" lIns="91440" tIns="45720" rIns="91440" bIns="45720" rtlCol="0" anchor="t">
              <a:spAutoFit/>
            </a:bodyPr>
            <a:lstStyle/>
            <a:p>
              <a:r>
                <a:rPr lang="en-GB" sz="2400" b="1" dirty="0"/>
                <a:t>employability@gre.ac.uk</a:t>
              </a:r>
            </a:p>
          </p:txBody>
        </p:sp>
      </p:grpSp>
      <p:grpSp>
        <p:nvGrpSpPr>
          <p:cNvPr id="14" name="Group 13">
            <a:extLst>
              <a:ext uri="{FF2B5EF4-FFF2-40B4-BE49-F238E27FC236}">
                <a16:creationId xmlns:a16="http://schemas.microsoft.com/office/drawing/2014/main" id="{806F2FAD-E648-42C2-8395-9A4C286DA2C8}"/>
              </a:ext>
            </a:extLst>
          </p:cNvPr>
          <p:cNvGrpSpPr/>
          <p:nvPr/>
        </p:nvGrpSpPr>
        <p:grpSpPr>
          <a:xfrm>
            <a:off x="4192946" y="5614693"/>
            <a:ext cx="3014526" cy="382119"/>
            <a:chOff x="6350995" y="5758862"/>
            <a:chExt cx="3014526" cy="382119"/>
          </a:xfrm>
        </p:grpSpPr>
        <p:pic>
          <p:nvPicPr>
            <p:cNvPr id="3" name="Picture 2">
              <a:extLst>
                <a:ext uri="{FF2B5EF4-FFF2-40B4-BE49-F238E27FC236}">
                  <a16:creationId xmlns:a16="http://schemas.microsoft.com/office/drawing/2014/main" id="{82A2A635-C0AD-4CB8-9019-B0CD5BA0BDEB}"/>
                </a:ext>
              </a:extLst>
            </p:cNvPr>
            <p:cNvPicPr>
              <a:picLocks noChangeAspect="1"/>
            </p:cNvPicPr>
            <p:nvPr/>
          </p:nvPicPr>
          <p:blipFill>
            <a:blip r:embed="rId4"/>
            <a:stretch>
              <a:fillRect/>
            </a:stretch>
          </p:blipFill>
          <p:spPr>
            <a:xfrm>
              <a:off x="6350995" y="5758862"/>
              <a:ext cx="369332" cy="369332"/>
            </a:xfrm>
            <a:prstGeom prst="rect">
              <a:avLst/>
            </a:prstGeom>
          </p:spPr>
        </p:pic>
        <p:sp>
          <p:nvSpPr>
            <p:cNvPr id="11" name="TextBox 10">
              <a:extLst>
                <a:ext uri="{FF2B5EF4-FFF2-40B4-BE49-F238E27FC236}">
                  <a16:creationId xmlns:a16="http://schemas.microsoft.com/office/drawing/2014/main" id="{6A01B395-F6FF-4E3C-838A-1234AAA1119A}"/>
                </a:ext>
              </a:extLst>
            </p:cNvPr>
            <p:cNvSpPr txBox="1"/>
            <p:nvPr/>
          </p:nvSpPr>
          <p:spPr>
            <a:xfrm>
              <a:off x="6776557" y="5771649"/>
              <a:ext cx="2588964" cy="369332"/>
            </a:xfrm>
            <a:prstGeom prst="rect">
              <a:avLst/>
            </a:prstGeom>
            <a:noFill/>
          </p:spPr>
          <p:txBody>
            <a:bodyPr wrap="square" rtlCol="0">
              <a:spAutoFit/>
            </a:bodyPr>
            <a:lstStyle/>
            <a:p>
              <a:r>
                <a:rPr lang="en-GB"/>
                <a:t>@employability_uog</a:t>
              </a:r>
            </a:p>
          </p:txBody>
        </p:sp>
      </p:grpSp>
      <p:pic>
        <p:nvPicPr>
          <p:cNvPr id="7" name="Graphic 6" descr="Camera outline">
            <a:extLst>
              <a:ext uri="{FF2B5EF4-FFF2-40B4-BE49-F238E27FC236}">
                <a16:creationId xmlns:a16="http://schemas.microsoft.com/office/drawing/2014/main" id="{207A1D89-A82C-A3F7-C557-6B156902CF1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7648919" y="5196025"/>
            <a:ext cx="1102962" cy="988272"/>
          </a:xfrm>
          <a:prstGeom prst="rect">
            <a:avLst/>
          </a:prstGeom>
        </p:spPr>
      </p:pic>
    </p:spTree>
    <p:extLst>
      <p:ext uri="{BB962C8B-B14F-4D97-AF65-F5344CB8AC3E}">
        <p14:creationId xmlns:p14="http://schemas.microsoft.com/office/powerpoint/2010/main" val="246165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D1808-A406-D841-A73E-81174336511F}"/>
              </a:ext>
            </a:extLst>
          </p:cNvPr>
          <p:cNvSpPr>
            <a:spLocks noGrp="1"/>
          </p:cNvSpPr>
          <p:nvPr>
            <p:ph type="title"/>
          </p:nvPr>
        </p:nvSpPr>
        <p:spPr>
          <a:xfrm>
            <a:off x="470018" y="2776068"/>
            <a:ext cx="8533946" cy="2952750"/>
          </a:xfrm>
        </p:spPr>
        <p:txBody>
          <a:bodyPr/>
          <a:lstStyle/>
          <a:p>
            <a:r>
              <a:rPr lang="en-US" dirty="0">
                <a:latin typeface="Arial"/>
                <a:cs typeface="Arial"/>
              </a:rPr>
              <a:t>To sum up </a:t>
            </a:r>
            <a:endParaRPr lang="en-US" dirty="0"/>
          </a:p>
        </p:txBody>
      </p:sp>
      <p:sp>
        <p:nvSpPr>
          <p:cNvPr id="5" name="TextBox 4">
            <a:extLst>
              <a:ext uri="{FF2B5EF4-FFF2-40B4-BE49-F238E27FC236}">
                <a16:creationId xmlns:a16="http://schemas.microsoft.com/office/drawing/2014/main" id="{177E2568-C354-3D08-7A64-1D726D753D62}"/>
              </a:ext>
            </a:extLst>
          </p:cNvPr>
          <p:cNvSpPr txBox="1"/>
          <p:nvPr/>
        </p:nvSpPr>
        <p:spPr>
          <a:xfrm>
            <a:off x="5326473" y="650993"/>
            <a:ext cx="6524978"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endParaRPr lang="en-US" dirty="0">
              <a:solidFill>
                <a:schemeClr val="bg1"/>
              </a:solidFill>
            </a:endParaRPr>
          </a:p>
          <a:p>
            <a:pPr>
              <a:buChar char="•"/>
            </a:pPr>
            <a:r>
              <a:rPr lang="en-US" dirty="0">
                <a:solidFill>
                  <a:schemeClr val="bg1"/>
                </a:solidFill>
              </a:rPr>
              <a:t> The presentation emphasizes the importance of </a:t>
            </a:r>
            <a:r>
              <a:rPr lang="en-US" dirty="0">
                <a:solidFill>
                  <a:srgbClr val="3ADDC2"/>
                </a:solidFill>
              </a:rPr>
              <a:t>tailoring your job</a:t>
            </a:r>
            <a:r>
              <a:rPr lang="en-US" dirty="0">
                <a:solidFill>
                  <a:schemeClr val="bg1"/>
                </a:solidFill>
              </a:rPr>
              <a:t> application by </a:t>
            </a:r>
            <a:r>
              <a:rPr lang="en-US" u="sng" dirty="0">
                <a:solidFill>
                  <a:schemeClr val="bg1"/>
                </a:solidFill>
              </a:rPr>
              <a:t>understanding the role, aligning qualifications and experiences with the key criteria mentioned in the job advertisement, and addressing incomplete criteria positively</a:t>
            </a:r>
            <a:r>
              <a:rPr lang="en-US" dirty="0">
                <a:solidFill>
                  <a:schemeClr val="bg1"/>
                </a:solidFill>
              </a:rPr>
              <a:t>.</a:t>
            </a:r>
            <a:endParaRPr lang="en-US">
              <a:solidFill>
                <a:schemeClr val="bg1"/>
              </a:solidFill>
              <a:cs typeface="Calibri"/>
            </a:endParaRPr>
          </a:p>
          <a:p>
            <a:pPr>
              <a:buChar char="•"/>
            </a:pPr>
            <a:endParaRPr lang="en-US" dirty="0">
              <a:solidFill>
                <a:schemeClr val="bg1"/>
              </a:solidFill>
            </a:endParaRPr>
          </a:p>
          <a:p>
            <a:pPr>
              <a:buChar char="•"/>
            </a:pPr>
            <a:r>
              <a:rPr lang="en-US" dirty="0">
                <a:solidFill>
                  <a:schemeClr val="bg1"/>
                </a:solidFill>
              </a:rPr>
              <a:t> </a:t>
            </a:r>
            <a:r>
              <a:rPr lang="en-US" dirty="0">
                <a:solidFill>
                  <a:srgbClr val="3ADDC2"/>
                </a:solidFill>
              </a:rPr>
              <a:t>Clear communication </a:t>
            </a:r>
            <a:r>
              <a:rPr lang="en-US" dirty="0">
                <a:solidFill>
                  <a:schemeClr val="bg1"/>
                </a:solidFill>
              </a:rPr>
              <a:t>is essential by </a:t>
            </a:r>
            <a:r>
              <a:rPr lang="en-US" u="sng" dirty="0">
                <a:solidFill>
                  <a:schemeClr val="bg1"/>
                </a:solidFill>
              </a:rPr>
              <a:t>presenting qualifications aligned with desired criteria and providing specific examples, evidence, and impacts.</a:t>
            </a:r>
            <a:endParaRPr lang="en-US" u="sng">
              <a:solidFill>
                <a:schemeClr val="bg1"/>
              </a:solidFill>
              <a:cs typeface="Calibri"/>
            </a:endParaRPr>
          </a:p>
          <a:p>
            <a:pPr>
              <a:buChar char="•"/>
            </a:pPr>
            <a:endParaRPr lang="en-US" dirty="0">
              <a:solidFill>
                <a:schemeClr val="bg1"/>
              </a:solidFill>
            </a:endParaRPr>
          </a:p>
          <a:p>
            <a:pPr>
              <a:buChar char="•"/>
            </a:pPr>
            <a:r>
              <a:rPr lang="en-US" dirty="0">
                <a:solidFill>
                  <a:schemeClr val="bg1"/>
                </a:solidFill>
              </a:rPr>
              <a:t> </a:t>
            </a:r>
            <a:r>
              <a:rPr lang="en-US" u="sng" dirty="0">
                <a:solidFill>
                  <a:schemeClr val="bg1"/>
                </a:solidFill>
              </a:rPr>
              <a:t>Being a skillful storyteller, strategic presentation, and conducting in-depth research</a:t>
            </a:r>
            <a:r>
              <a:rPr lang="en-US" dirty="0">
                <a:solidFill>
                  <a:schemeClr val="bg1"/>
                </a:solidFill>
              </a:rPr>
              <a:t> about the company are crucial for </a:t>
            </a:r>
            <a:r>
              <a:rPr lang="en-US" dirty="0">
                <a:solidFill>
                  <a:srgbClr val="3ADDC2"/>
                </a:solidFill>
              </a:rPr>
              <a:t>effective communication and presentation</a:t>
            </a:r>
            <a:r>
              <a:rPr lang="en-US" dirty="0">
                <a:solidFill>
                  <a:schemeClr val="bg1"/>
                </a:solidFill>
              </a:rPr>
              <a:t>.</a:t>
            </a:r>
            <a:endParaRPr lang="en-US" dirty="0">
              <a:solidFill>
                <a:schemeClr val="bg1"/>
              </a:solidFill>
              <a:cs typeface="Calibri"/>
            </a:endParaRPr>
          </a:p>
          <a:p>
            <a:pPr>
              <a:buChar char="•"/>
            </a:pPr>
            <a:endParaRPr lang="en-US" dirty="0">
              <a:solidFill>
                <a:schemeClr val="bg1"/>
              </a:solidFill>
              <a:cs typeface="Calibri"/>
            </a:endParaRPr>
          </a:p>
          <a:p>
            <a:pPr>
              <a:buChar char="•"/>
            </a:pPr>
            <a:r>
              <a:rPr lang="en-US" dirty="0">
                <a:solidFill>
                  <a:schemeClr val="bg1"/>
                </a:solidFill>
              </a:rPr>
              <a:t> Practical steps involve </a:t>
            </a:r>
            <a:r>
              <a:rPr lang="en-US" u="sng" dirty="0">
                <a:solidFill>
                  <a:schemeClr val="bg1"/>
                </a:solidFill>
              </a:rPr>
              <a:t>exploring different career pathways, searching relevant websites, taking note of key skills and experiences sought by employers, </a:t>
            </a:r>
            <a:r>
              <a:rPr lang="en-US" dirty="0">
                <a:solidFill>
                  <a:schemeClr val="bg1"/>
                </a:solidFill>
              </a:rPr>
              <a:t>and</a:t>
            </a:r>
            <a:r>
              <a:rPr lang="en-US" dirty="0">
                <a:solidFill>
                  <a:srgbClr val="3ADDC2"/>
                </a:solidFill>
              </a:rPr>
              <a:t> incorporating this information strategically into your CV</a:t>
            </a:r>
            <a:r>
              <a:rPr lang="en-US" dirty="0">
                <a:solidFill>
                  <a:schemeClr val="bg1"/>
                </a:solidFill>
              </a:rPr>
              <a:t>.</a:t>
            </a:r>
            <a:endParaRPr lang="en-US" dirty="0">
              <a:solidFill>
                <a:schemeClr val="bg1"/>
              </a:solidFill>
              <a:cs typeface="Calibri"/>
            </a:endParaRPr>
          </a:p>
        </p:txBody>
      </p:sp>
    </p:spTree>
    <p:extLst>
      <p:ext uri="{BB962C8B-B14F-4D97-AF65-F5344CB8AC3E}">
        <p14:creationId xmlns:p14="http://schemas.microsoft.com/office/powerpoint/2010/main" val="1840710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AC981-4724-6847-8BE1-966D42D8077C}"/>
              </a:ext>
            </a:extLst>
          </p:cNvPr>
          <p:cNvSpPr>
            <a:spLocks noGrp="1"/>
          </p:cNvSpPr>
          <p:nvPr>
            <p:ph type="title"/>
          </p:nvPr>
        </p:nvSpPr>
        <p:spPr/>
        <p:txBody>
          <a:bodyPr/>
          <a:lstStyle/>
          <a:p>
            <a:r>
              <a:rPr lang="en-US" b="0" dirty="0">
                <a:latin typeface="Arial"/>
                <a:cs typeface="Arial"/>
              </a:rPr>
              <a:t>Introduction to Tailoring</a:t>
            </a:r>
          </a:p>
        </p:txBody>
      </p:sp>
      <p:sp>
        <p:nvSpPr>
          <p:cNvPr id="3" name="Text Placeholder 2">
            <a:extLst>
              <a:ext uri="{FF2B5EF4-FFF2-40B4-BE49-F238E27FC236}">
                <a16:creationId xmlns:a16="http://schemas.microsoft.com/office/drawing/2014/main" id="{73956F8E-A2F2-2743-9AF8-F70017D650C6}"/>
              </a:ext>
            </a:extLst>
          </p:cNvPr>
          <p:cNvSpPr>
            <a:spLocks noGrp="1"/>
          </p:cNvSpPr>
          <p:nvPr>
            <p:ph type="body" idx="1"/>
          </p:nvPr>
        </p:nvSpPr>
        <p:spPr>
          <a:xfrm>
            <a:off x="533400" y="2822433"/>
            <a:ext cx="5616575" cy="3024188"/>
          </a:xfrm>
        </p:spPr>
        <p:txBody>
          <a:bodyPr vert="horz" lIns="0" tIns="0" rIns="0" bIns="0" rtlCol="0" anchor="t">
            <a:noAutofit/>
          </a:bodyPr>
          <a:lstStyle/>
          <a:p>
            <a:pPr fontAlgn="base"/>
            <a:r>
              <a:rPr lang="en-GB" sz="3200" b="1" dirty="0">
                <a:solidFill>
                  <a:srgbClr val="01033C"/>
                </a:solidFill>
                <a:latin typeface="Arial"/>
                <a:cs typeface="Arial"/>
              </a:rPr>
              <a:t>Warm up activity: </a:t>
            </a:r>
            <a:endParaRPr lang="en-GB" sz="3200" b="1" dirty="0">
              <a:solidFill>
                <a:srgbClr val="01033C"/>
              </a:solidFill>
              <a:latin typeface="Segoe UI"/>
              <a:cs typeface="Arial"/>
            </a:endParaRPr>
          </a:p>
          <a:p>
            <a:pPr marL="342900" indent="-342900">
              <a:buFont typeface="Arial" panose="020B0604020202020204" pitchFamily="34" charset="0"/>
              <a:buChar char="•"/>
            </a:pPr>
            <a:r>
              <a:rPr lang="en-GB" dirty="0">
                <a:solidFill>
                  <a:srgbClr val="3ABFF0"/>
                </a:solidFill>
                <a:latin typeface="Segoe UI"/>
                <a:cs typeface="Arial"/>
              </a:rPr>
              <a:t>Imagine you are an employer, and you are hiring a new manager:</a:t>
            </a:r>
            <a:r>
              <a:rPr lang="en-GB" dirty="0">
                <a:latin typeface="Segoe UI"/>
                <a:cs typeface="Arial"/>
              </a:rPr>
              <a:t> One candidate has submitted a generic non-role specific CV, the other has a relevant CV addressing the job ad but lacks direct experience, another has direct experience but has a very sloppy CV. </a:t>
            </a:r>
            <a:r>
              <a:rPr lang="en-GB" dirty="0">
                <a:solidFill>
                  <a:srgbClr val="3ABFF0"/>
                </a:solidFill>
                <a:latin typeface="Segoe UI"/>
                <a:cs typeface="Arial"/>
              </a:rPr>
              <a:t>You can interview only one, who will you ask in?</a:t>
            </a:r>
          </a:p>
          <a:p>
            <a:pPr marL="285750" indent="-285750">
              <a:buFont typeface="Symbol"/>
              <a:buChar char="•"/>
            </a:pPr>
            <a:endParaRPr lang="en-US"/>
          </a:p>
          <a:p>
            <a:endParaRPr lang="en-US"/>
          </a:p>
        </p:txBody>
      </p:sp>
      <p:pic>
        <p:nvPicPr>
          <p:cNvPr id="4" name="Picture 4">
            <a:extLst>
              <a:ext uri="{FF2B5EF4-FFF2-40B4-BE49-F238E27FC236}">
                <a16:creationId xmlns:a16="http://schemas.microsoft.com/office/drawing/2014/main" id="{66C42750-1954-A4D7-622F-24A702F4899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668440" y="2830791"/>
            <a:ext cx="4611752" cy="3080650"/>
          </a:xfrm>
          <a:prstGeom prst="rect">
            <a:avLst/>
          </a:prstGeom>
        </p:spPr>
      </p:pic>
      <p:sp>
        <p:nvSpPr>
          <p:cNvPr id="5" name="TextBox 4">
            <a:extLst>
              <a:ext uri="{FF2B5EF4-FFF2-40B4-BE49-F238E27FC236}">
                <a16:creationId xmlns:a16="http://schemas.microsoft.com/office/drawing/2014/main" id="{05C87162-947B-1D0F-82A6-6FC8B8FEBC73}"/>
              </a:ext>
            </a:extLst>
          </p:cNvPr>
          <p:cNvSpPr txBox="1"/>
          <p:nvPr/>
        </p:nvSpPr>
        <p:spPr>
          <a:xfrm>
            <a:off x="6669088" y="5911850"/>
            <a:ext cx="4611687" cy="317500"/>
          </a:xfrm>
          <a:prstGeom prst="rect">
            <a:avLst/>
          </a:prstGeom>
        </p:spPr>
        <p:txBody>
          <a:bodyPr lIns="91440" tIns="45720" rIns="91440" bIns="45720" anchor="t">
            <a:normAutofit fontScale="92500" lnSpcReduction="20000"/>
          </a:bodyPr>
          <a:lstStyle/>
          <a:p>
            <a:endParaRPr lang="en-US" dirty="0">
              <a:ea typeface="Calibri"/>
              <a:cs typeface="Calibri"/>
            </a:endParaRPr>
          </a:p>
        </p:txBody>
      </p:sp>
    </p:spTree>
    <p:extLst>
      <p:ext uri="{BB962C8B-B14F-4D97-AF65-F5344CB8AC3E}">
        <p14:creationId xmlns:p14="http://schemas.microsoft.com/office/powerpoint/2010/main" val="2680180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033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D9C7A-7E6B-6F44-ABBC-2B70B61949AE}"/>
              </a:ext>
            </a:extLst>
          </p:cNvPr>
          <p:cNvSpPr>
            <a:spLocks noGrp="1"/>
          </p:cNvSpPr>
          <p:nvPr>
            <p:ph type="ctrTitle"/>
          </p:nvPr>
        </p:nvSpPr>
        <p:spPr/>
        <p:txBody>
          <a:bodyPr/>
          <a:lstStyle/>
          <a:p>
            <a:r>
              <a:rPr lang="en-US" dirty="0">
                <a:latin typeface="Arial"/>
                <a:ea typeface="Calibri"/>
                <a:cs typeface="Arial"/>
              </a:rPr>
              <a:t>Understanding Tailoring</a:t>
            </a:r>
            <a:endParaRPr lang="en-US" dirty="0"/>
          </a:p>
        </p:txBody>
      </p:sp>
      <p:sp>
        <p:nvSpPr>
          <p:cNvPr id="3" name="Subtitle 2">
            <a:extLst>
              <a:ext uri="{FF2B5EF4-FFF2-40B4-BE49-F238E27FC236}">
                <a16:creationId xmlns:a16="http://schemas.microsoft.com/office/drawing/2014/main" id="{3E3FA48D-65D7-CE4E-A230-6ACEC487F63D}"/>
              </a:ext>
            </a:extLst>
          </p:cNvPr>
          <p:cNvSpPr>
            <a:spLocks noGrp="1"/>
          </p:cNvSpPr>
          <p:nvPr>
            <p:ph type="subTitle" idx="1"/>
          </p:nvPr>
        </p:nvSpPr>
        <p:spPr>
          <a:xfrm>
            <a:off x="479425" y="3871557"/>
            <a:ext cx="11341100" cy="1689736"/>
          </a:xfrm>
        </p:spPr>
        <p:txBody>
          <a:bodyPr vert="horz" lIns="0" tIns="0" rIns="0" bIns="0" rtlCol="0" anchor="t">
            <a:noAutofit/>
          </a:bodyPr>
          <a:lstStyle/>
          <a:p>
            <a:r>
              <a:rPr lang="en-US" dirty="0">
                <a:solidFill>
                  <a:srgbClr val="3ADDC2"/>
                </a:solidFill>
                <a:latin typeface="Arial"/>
                <a:cs typeface="Arial"/>
              </a:rPr>
              <a:t>Outcomes:</a:t>
            </a:r>
          </a:p>
          <a:p>
            <a:pPr marL="285750" indent="-285750">
              <a:buFont typeface="Arial"/>
              <a:buChar char="•"/>
            </a:pPr>
            <a:r>
              <a:rPr lang="en-US" dirty="0">
                <a:latin typeface="Arial"/>
                <a:cs typeface="Arial"/>
              </a:rPr>
              <a:t>Understanding of steps involved in tailoring your application.</a:t>
            </a:r>
          </a:p>
          <a:p>
            <a:pPr marL="285750" indent="-285750">
              <a:buFont typeface="Arial"/>
              <a:buChar char="•"/>
            </a:pPr>
            <a:r>
              <a:rPr lang="en-US" dirty="0">
                <a:latin typeface="Arial"/>
                <a:cs typeface="Arial"/>
              </a:rPr>
              <a:t>Development of important skills and qualities for success in creating a well-tailored application.</a:t>
            </a:r>
            <a:endParaRPr lang="en-US" dirty="0"/>
          </a:p>
          <a:p>
            <a:pPr marL="285750" indent="-285750">
              <a:buFont typeface="Arial"/>
              <a:buChar char="•"/>
            </a:pPr>
            <a:endParaRPr lang="en-US" dirty="0">
              <a:latin typeface="Arial"/>
              <a:cs typeface="Arial"/>
            </a:endParaRPr>
          </a:p>
          <a:p>
            <a:endParaRPr lang="en-US" dirty="0"/>
          </a:p>
        </p:txBody>
      </p:sp>
      <p:sp>
        <p:nvSpPr>
          <p:cNvPr id="4" name="TextBox 3">
            <a:extLst>
              <a:ext uri="{FF2B5EF4-FFF2-40B4-BE49-F238E27FC236}">
                <a16:creationId xmlns:a16="http://schemas.microsoft.com/office/drawing/2014/main" id="{D842C581-06B0-77B6-1E7E-4D99A19FDE09}"/>
              </a:ext>
            </a:extLst>
          </p:cNvPr>
          <p:cNvSpPr txBox="1"/>
          <p:nvPr/>
        </p:nvSpPr>
        <p:spPr>
          <a:xfrm>
            <a:off x="477371" y="2550459"/>
            <a:ext cx="10083052"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3ADDC2"/>
                </a:solidFill>
                <a:latin typeface="Arial"/>
                <a:cs typeface="Arial"/>
              </a:rPr>
              <a:t>Aim: </a:t>
            </a:r>
            <a:r>
              <a:rPr lang="en-US" sz="3200" dirty="0">
                <a:solidFill>
                  <a:srgbClr val="3ABFF0"/>
                </a:solidFill>
                <a:latin typeface="Arial"/>
                <a:cs typeface="Arial"/>
              </a:rPr>
              <a:t>To provide an overview of how to tailor your job application.</a:t>
            </a:r>
          </a:p>
        </p:txBody>
      </p:sp>
    </p:spTree>
    <p:extLst>
      <p:ext uri="{BB962C8B-B14F-4D97-AF65-F5344CB8AC3E}">
        <p14:creationId xmlns:p14="http://schemas.microsoft.com/office/powerpoint/2010/main" val="3516807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1033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D9C7A-7E6B-6F44-ABBC-2B70B61949AE}"/>
              </a:ext>
            </a:extLst>
          </p:cNvPr>
          <p:cNvSpPr>
            <a:spLocks noGrp="1"/>
          </p:cNvSpPr>
          <p:nvPr>
            <p:ph type="ctrTitle"/>
          </p:nvPr>
        </p:nvSpPr>
        <p:spPr/>
        <p:txBody>
          <a:bodyPr/>
          <a:lstStyle/>
          <a:p>
            <a:r>
              <a:rPr lang="en-US" sz="3600" dirty="0">
                <a:latin typeface="Arial"/>
                <a:ea typeface="Calibri"/>
                <a:cs typeface="Arial"/>
              </a:rPr>
              <a:t>Understanding Tailoring</a:t>
            </a:r>
            <a:endParaRPr lang="en-GB" sz="3600" dirty="0"/>
          </a:p>
        </p:txBody>
      </p:sp>
      <p:sp>
        <p:nvSpPr>
          <p:cNvPr id="3" name="Subtitle 2">
            <a:extLst>
              <a:ext uri="{FF2B5EF4-FFF2-40B4-BE49-F238E27FC236}">
                <a16:creationId xmlns:a16="http://schemas.microsoft.com/office/drawing/2014/main" id="{3E3FA48D-65D7-CE4E-A230-6ACEC487F63D}"/>
              </a:ext>
            </a:extLst>
          </p:cNvPr>
          <p:cNvSpPr>
            <a:spLocks noGrp="1"/>
          </p:cNvSpPr>
          <p:nvPr>
            <p:ph type="subTitle" idx="1"/>
          </p:nvPr>
        </p:nvSpPr>
        <p:spPr>
          <a:xfrm>
            <a:off x="479425" y="1238175"/>
            <a:ext cx="11341100" cy="1689736"/>
          </a:xfrm>
        </p:spPr>
        <p:txBody>
          <a:bodyPr vert="horz" lIns="0" tIns="0" rIns="0" bIns="0" rtlCol="0" anchor="t">
            <a:noAutofit/>
          </a:bodyPr>
          <a:lstStyle/>
          <a:p>
            <a:pPr marL="285750" indent="-285750">
              <a:buFont typeface="Symbol,Sans-Serif" panose="020B0604020202020204" pitchFamily="34" charset="0"/>
              <a:buChar char="•"/>
            </a:pPr>
            <a:endParaRPr lang="en-US" b="1" dirty="0">
              <a:solidFill>
                <a:srgbClr val="3ADDC2"/>
              </a:solidFill>
              <a:latin typeface="Arial"/>
              <a:cs typeface="Arial"/>
            </a:endParaRPr>
          </a:p>
          <a:p>
            <a:pPr marL="285750" indent="-285750">
              <a:buFont typeface="Symbol,Sans-Serif" panose="020B0604020202020204" pitchFamily="34" charset="0"/>
              <a:buChar char="•"/>
            </a:pPr>
            <a:r>
              <a:rPr lang="en-US" dirty="0">
                <a:solidFill>
                  <a:srgbClr val="3ADDC2"/>
                </a:solidFill>
                <a:latin typeface="Arial"/>
                <a:cs typeface="Arial"/>
              </a:rPr>
              <a:t>Tailoring is a complex process that involves multiple stages</a:t>
            </a:r>
          </a:p>
          <a:p>
            <a:pPr marL="285750" indent="-285750">
              <a:buFont typeface="Symbol,Sans-Serif" panose="020B0604020202020204" pitchFamily="34" charset="0"/>
              <a:buChar char="•"/>
            </a:pPr>
            <a:r>
              <a:rPr lang="en-US" dirty="0">
                <a:solidFill>
                  <a:srgbClr val="3ADDC2"/>
                </a:solidFill>
                <a:latin typeface="Arial"/>
                <a:cs typeface="Arial"/>
              </a:rPr>
              <a:t>Tailoring your application is essential for success</a:t>
            </a:r>
          </a:p>
          <a:p>
            <a:pPr marL="285750" indent="-285750">
              <a:buFont typeface="Symbol,Sans-Serif" panose="020B0604020202020204" pitchFamily="34" charset="0"/>
              <a:buChar char="•"/>
            </a:pPr>
            <a:endParaRPr lang="en-US" b="1" dirty="0">
              <a:solidFill>
                <a:srgbClr val="3ADDC2"/>
              </a:solidFill>
              <a:latin typeface="Arial"/>
              <a:cs typeface="Arial"/>
            </a:endParaRPr>
          </a:p>
          <a:p>
            <a:pPr marL="285750" indent="-285750">
              <a:buFont typeface="Symbol"/>
              <a:buChar char="•"/>
            </a:pPr>
            <a:endParaRPr lang="en-US" dirty="0">
              <a:solidFill>
                <a:srgbClr val="3ABFF0"/>
              </a:solidFill>
              <a:latin typeface="Arial"/>
              <a:cs typeface="Arial"/>
            </a:endParaRPr>
          </a:p>
        </p:txBody>
      </p:sp>
      <p:sp>
        <p:nvSpPr>
          <p:cNvPr id="4" name="TextBox 3">
            <a:extLst>
              <a:ext uri="{FF2B5EF4-FFF2-40B4-BE49-F238E27FC236}">
                <a16:creationId xmlns:a16="http://schemas.microsoft.com/office/drawing/2014/main" id="{D842C581-06B0-77B6-1E7E-4D99A19FDE09}"/>
              </a:ext>
            </a:extLst>
          </p:cNvPr>
          <p:cNvSpPr txBox="1"/>
          <p:nvPr/>
        </p:nvSpPr>
        <p:spPr>
          <a:xfrm>
            <a:off x="1004048" y="-4482"/>
            <a:ext cx="1008305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dirty="0">
              <a:solidFill>
                <a:schemeClr val="bg1"/>
              </a:solidFill>
              <a:latin typeface="Arial"/>
              <a:cs typeface="Arial"/>
            </a:endParaRPr>
          </a:p>
        </p:txBody>
      </p:sp>
      <p:pic>
        <p:nvPicPr>
          <p:cNvPr id="5" name="Picture 4" descr="A maze with a red path&#10;&#10;Description automatically generated">
            <a:extLst>
              <a:ext uri="{FF2B5EF4-FFF2-40B4-BE49-F238E27FC236}">
                <a16:creationId xmlns:a16="http://schemas.microsoft.com/office/drawing/2014/main" id="{93119161-7D80-5623-EBC6-5353D6B4166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431309" y="2760103"/>
            <a:ext cx="5213927" cy="3462158"/>
          </a:xfrm>
          <a:prstGeom prst="rect">
            <a:avLst/>
          </a:prstGeom>
        </p:spPr>
      </p:pic>
      <p:sp>
        <p:nvSpPr>
          <p:cNvPr id="6" name="TextBox 5">
            <a:extLst>
              <a:ext uri="{FF2B5EF4-FFF2-40B4-BE49-F238E27FC236}">
                <a16:creationId xmlns:a16="http://schemas.microsoft.com/office/drawing/2014/main" id="{0F22AD92-3CE1-1021-C463-520E3F0E8A2F}"/>
              </a:ext>
            </a:extLst>
          </p:cNvPr>
          <p:cNvSpPr txBox="1"/>
          <p:nvPr/>
        </p:nvSpPr>
        <p:spPr>
          <a:xfrm>
            <a:off x="4724400" y="4340225"/>
            <a:ext cx="2743200" cy="317500"/>
          </a:xfrm>
          <a:prstGeom prst="rect">
            <a:avLst/>
          </a:prstGeom>
        </p:spPr>
        <p:txBody>
          <a:bodyPr lIns="91440" tIns="45720" rIns="91440" bIns="45720" anchor="t">
            <a:normAutofit fontScale="92500" lnSpcReduction="20000"/>
          </a:bodyPr>
          <a:lstStyle/>
          <a:p>
            <a:endParaRPr lang="en-US" dirty="0">
              <a:cs typeface="Calibri"/>
            </a:endParaRPr>
          </a:p>
        </p:txBody>
      </p:sp>
    </p:spTree>
    <p:extLst>
      <p:ext uri="{BB962C8B-B14F-4D97-AF65-F5344CB8AC3E}">
        <p14:creationId xmlns:p14="http://schemas.microsoft.com/office/powerpoint/2010/main" val="2967147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033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D9C7A-7E6B-6F44-ABBC-2B70B61949AE}"/>
              </a:ext>
            </a:extLst>
          </p:cNvPr>
          <p:cNvSpPr>
            <a:spLocks noGrp="1"/>
          </p:cNvSpPr>
          <p:nvPr>
            <p:ph type="ctrTitle"/>
          </p:nvPr>
        </p:nvSpPr>
        <p:spPr/>
        <p:txBody>
          <a:bodyPr/>
          <a:lstStyle/>
          <a:p>
            <a:r>
              <a:rPr lang="en-US" sz="3600" dirty="0">
                <a:latin typeface="Arial"/>
                <a:ea typeface="Calibri"/>
                <a:cs typeface="Arial"/>
              </a:rPr>
              <a:t>Steps in Tailoring Your Application</a:t>
            </a:r>
            <a:endParaRPr lang="en-GB" sz="3600" dirty="0"/>
          </a:p>
        </p:txBody>
      </p:sp>
      <p:sp>
        <p:nvSpPr>
          <p:cNvPr id="3" name="Subtitle 2">
            <a:extLst>
              <a:ext uri="{FF2B5EF4-FFF2-40B4-BE49-F238E27FC236}">
                <a16:creationId xmlns:a16="http://schemas.microsoft.com/office/drawing/2014/main" id="{3E3FA48D-65D7-CE4E-A230-6ACEC487F63D}"/>
              </a:ext>
            </a:extLst>
          </p:cNvPr>
          <p:cNvSpPr>
            <a:spLocks noGrp="1"/>
          </p:cNvSpPr>
          <p:nvPr>
            <p:ph type="subTitle" idx="1"/>
          </p:nvPr>
        </p:nvSpPr>
        <p:spPr>
          <a:xfrm>
            <a:off x="479425" y="1238175"/>
            <a:ext cx="11341100" cy="1689736"/>
          </a:xfrm>
        </p:spPr>
        <p:txBody>
          <a:bodyPr vert="horz" lIns="0" tIns="0" rIns="0" bIns="0" rtlCol="0" anchor="t">
            <a:noAutofit/>
          </a:bodyPr>
          <a:lstStyle/>
          <a:p>
            <a:pPr marL="457200" indent="-457200">
              <a:buAutoNum type="arabicPeriod"/>
            </a:pPr>
            <a:r>
              <a:rPr lang="en-US" b="1" dirty="0">
                <a:solidFill>
                  <a:srgbClr val="3ADDC2"/>
                </a:solidFill>
                <a:latin typeface="Arial"/>
                <a:cs typeface="Arial"/>
              </a:rPr>
              <a:t>Determining the Specific Role</a:t>
            </a:r>
            <a:endParaRPr lang="en-US" dirty="0">
              <a:solidFill>
                <a:srgbClr val="3ADDC2"/>
              </a:solidFill>
              <a:latin typeface="Arial"/>
              <a:cs typeface="Arial"/>
            </a:endParaRPr>
          </a:p>
          <a:p>
            <a:pPr marL="285750" indent="-285750">
              <a:buFont typeface="Symbol"/>
              <a:buChar char="•"/>
            </a:pPr>
            <a:r>
              <a:rPr lang="en-US" dirty="0">
                <a:solidFill>
                  <a:srgbClr val="3ADDC2"/>
                </a:solidFill>
                <a:latin typeface="Arial"/>
                <a:cs typeface="Arial"/>
              </a:rPr>
              <a:t>Focus on one or two roles that match your qualifications and skills</a:t>
            </a:r>
          </a:p>
          <a:p>
            <a:pPr marL="285750" indent="-285750">
              <a:buFont typeface="Symbol"/>
              <a:buChar char="•"/>
            </a:pPr>
            <a:r>
              <a:rPr lang="en-US" dirty="0">
                <a:solidFill>
                  <a:srgbClr val="3ADDC2"/>
                </a:solidFill>
                <a:latin typeface="Arial"/>
                <a:cs typeface="Arial"/>
              </a:rPr>
              <a:t>Avoid using a generic CV for multiple job applications</a:t>
            </a:r>
          </a:p>
          <a:p>
            <a:pPr marL="285750" indent="-285750">
              <a:buFont typeface="Arial"/>
              <a:buChar char="•"/>
            </a:pPr>
            <a:endParaRPr lang="en-US" b="1" dirty="0">
              <a:solidFill>
                <a:srgbClr val="3ADDC2"/>
              </a:solidFill>
              <a:latin typeface="Arial"/>
              <a:cs typeface="Arial"/>
            </a:endParaRPr>
          </a:p>
          <a:p>
            <a:r>
              <a:rPr lang="en-US" b="1" dirty="0">
                <a:solidFill>
                  <a:srgbClr val="3ADDC2"/>
                </a:solidFill>
                <a:latin typeface="Arial"/>
                <a:cs typeface="Arial"/>
              </a:rPr>
              <a:t>2. Crafting a Tailored Application</a:t>
            </a:r>
            <a:endParaRPr lang="en-US" dirty="0">
              <a:solidFill>
                <a:srgbClr val="3ADDC2"/>
              </a:solidFill>
              <a:latin typeface="Arial"/>
              <a:cs typeface="Arial"/>
            </a:endParaRPr>
          </a:p>
          <a:p>
            <a:pPr marL="285750" indent="-285750">
              <a:buFont typeface="Symbol"/>
              <a:buChar char="•"/>
            </a:pPr>
            <a:r>
              <a:rPr lang="en-US" dirty="0">
                <a:solidFill>
                  <a:srgbClr val="3ADDC2"/>
                </a:solidFill>
                <a:latin typeface="Arial"/>
                <a:cs typeface="Arial"/>
              </a:rPr>
              <a:t>Create a customized CV, cover letter, or application forms for each role</a:t>
            </a:r>
          </a:p>
          <a:p>
            <a:pPr marL="285750" indent="-285750">
              <a:buFont typeface="Symbol"/>
              <a:buChar char="•"/>
            </a:pPr>
            <a:r>
              <a:rPr lang="en-US" dirty="0">
                <a:solidFill>
                  <a:srgbClr val="3ADDC2"/>
                </a:solidFill>
                <a:latin typeface="Arial"/>
                <a:cs typeface="Arial"/>
              </a:rPr>
              <a:t>Highlight your relevant experiences and skills</a:t>
            </a:r>
          </a:p>
          <a:p>
            <a:pPr marL="285750" indent="-285750">
              <a:buFont typeface="Symbol"/>
              <a:buChar char="•"/>
            </a:pPr>
            <a:endParaRPr lang="en-US" dirty="0">
              <a:solidFill>
                <a:srgbClr val="3ABFF0"/>
              </a:solidFill>
              <a:latin typeface="Arial"/>
              <a:cs typeface="Arial"/>
            </a:endParaRPr>
          </a:p>
        </p:txBody>
      </p:sp>
      <p:sp>
        <p:nvSpPr>
          <p:cNvPr id="4" name="TextBox 3">
            <a:extLst>
              <a:ext uri="{FF2B5EF4-FFF2-40B4-BE49-F238E27FC236}">
                <a16:creationId xmlns:a16="http://schemas.microsoft.com/office/drawing/2014/main" id="{D842C581-06B0-77B6-1E7E-4D99A19FDE09}"/>
              </a:ext>
            </a:extLst>
          </p:cNvPr>
          <p:cNvSpPr txBox="1"/>
          <p:nvPr/>
        </p:nvSpPr>
        <p:spPr>
          <a:xfrm>
            <a:off x="1004048" y="-4482"/>
            <a:ext cx="1008305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dirty="0">
              <a:solidFill>
                <a:schemeClr val="bg1"/>
              </a:solidFill>
              <a:latin typeface="Arial"/>
              <a:cs typeface="Arial"/>
            </a:endParaRPr>
          </a:p>
        </p:txBody>
      </p:sp>
      <p:pic>
        <p:nvPicPr>
          <p:cNvPr id="5" name="Picture 4" descr="A group of paper people holding hands&#10;&#10;Description automatically generated">
            <a:extLst>
              <a:ext uri="{FF2B5EF4-FFF2-40B4-BE49-F238E27FC236}">
                <a16:creationId xmlns:a16="http://schemas.microsoft.com/office/drawing/2014/main" id="{456DEE07-004F-F861-DCBC-81BA7502E9B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567699" y="994352"/>
            <a:ext cx="1620692" cy="1775113"/>
          </a:xfrm>
          <a:prstGeom prst="rect">
            <a:avLst/>
          </a:prstGeom>
        </p:spPr>
      </p:pic>
      <p:sp>
        <p:nvSpPr>
          <p:cNvPr id="6" name="TextBox 5">
            <a:extLst>
              <a:ext uri="{FF2B5EF4-FFF2-40B4-BE49-F238E27FC236}">
                <a16:creationId xmlns:a16="http://schemas.microsoft.com/office/drawing/2014/main" id="{C5F2B013-B5AB-FA5E-79A0-BBD1090D4ECF}"/>
              </a:ext>
            </a:extLst>
          </p:cNvPr>
          <p:cNvSpPr txBox="1"/>
          <p:nvPr/>
        </p:nvSpPr>
        <p:spPr>
          <a:xfrm>
            <a:off x="9898063" y="2700193"/>
            <a:ext cx="1587500" cy="317500"/>
          </a:xfrm>
          <a:prstGeom prst="rect">
            <a:avLst/>
          </a:prstGeom>
        </p:spPr>
        <p:txBody>
          <a:bodyPr lIns="91440" tIns="45720" rIns="91440" bIns="45720" anchor="t">
            <a:normAutofit fontScale="92500" lnSpcReduction="20000"/>
          </a:bodyPr>
          <a:lstStyle/>
          <a:p>
            <a:endParaRPr lang="en-US" dirty="0">
              <a:cs typeface="Calibri"/>
            </a:endParaRPr>
          </a:p>
        </p:txBody>
      </p:sp>
      <p:pic>
        <p:nvPicPr>
          <p:cNvPr id="8" name="Picture 7" descr="Modular System Designs Pose a Challenge for Component Suppliers">
            <a:extLst>
              <a:ext uri="{FF2B5EF4-FFF2-40B4-BE49-F238E27FC236}">
                <a16:creationId xmlns:a16="http://schemas.microsoft.com/office/drawing/2014/main" id="{4EFCD716-52F9-1F6F-7E36-3B6316151B8E}"/>
              </a:ext>
            </a:extLst>
          </p:cNvPr>
          <p:cNvPicPr>
            <a:picLocks noChangeAspect="1"/>
          </p:cNvPicPr>
          <p:nvPr/>
        </p:nvPicPr>
        <p:blipFill>
          <a:blip r:embed="rId4"/>
          <a:stretch>
            <a:fillRect/>
          </a:stretch>
        </p:blipFill>
        <p:spPr>
          <a:xfrm>
            <a:off x="10543310" y="3086318"/>
            <a:ext cx="1623290" cy="1620547"/>
          </a:xfrm>
          <a:prstGeom prst="rect">
            <a:avLst/>
          </a:prstGeom>
        </p:spPr>
      </p:pic>
      <p:pic>
        <p:nvPicPr>
          <p:cNvPr id="9" name="Picture 8" descr="Clipart - Cyan Highlighter">
            <a:extLst>
              <a:ext uri="{FF2B5EF4-FFF2-40B4-BE49-F238E27FC236}">
                <a16:creationId xmlns:a16="http://schemas.microsoft.com/office/drawing/2014/main" id="{B8235F25-B79B-0BCB-E1D4-D7A943A700C3}"/>
              </a:ext>
            </a:extLst>
          </p:cNvPr>
          <p:cNvPicPr>
            <a:picLocks noChangeAspect="1"/>
          </p:cNvPicPr>
          <p:nvPr/>
        </p:nvPicPr>
        <p:blipFill>
          <a:blip r:embed="rId5"/>
          <a:stretch>
            <a:fillRect/>
          </a:stretch>
        </p:blipFill>
        <p:spPr>
          <a:xfrm>
            <a:off x="6454584" y="4082753"/>
            <a:ext cx="1476467" cy="1809765"/>
          </a:xfrm>
          <a:prstGeom prst="rect">
            <a:avLst/>
          </a:prstGeom>
        </p:spPr>
      </p:pic>
    </p:spTree>
    <p:extLst>
      <p:ext uri="{BB962C8B-B14F-4D97-AF65-F5344CB8AC3E}">
        <p14:creationId xmlns:p14="http://schemas.microsoft.com/office/powerpoint/2010/main" val="3637309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1033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D9C7A-7E6B-6F44-ABBC-2B70B61949AE}"/>
              </a:ext>
            </a:extLst>
          </p:cNvPr>
          <p:cNvSpPr>
            <a:spLocks noGrp="1"/>
          </p:cNvSpPr>
          <p:nvPr>
            <p:ph type="ctrTitle"/>
          </p:nvPr>
        </p:nvSpPr>
        <p:spPr/>
        <p:txBody>
          <a:bodyPr/>
          <a:lstStyle/>
          <a:p>
            <a:r>
              <a:rPr lang="en-US" sz="3600" dirty="0">
                <a:latin typeface="Arial"/>
                <a:ea typeface="Calibri"/>
                <a:cs typeface="Arial"/>
              </a:rPr>
              <a:t>Steps in Tailoring Your Application</a:t>
            </a:r>
            <a:endParaRPr lang="en-GB" sz="3600" dirty="0"/>
          </a:p>
        </p:txBody>
      </p:sp>
      <p:sp>
        <p:nvSpPr>
          <p:cNvPr id="3" name="Subtitle 2">
            <a:extLst>
              <a:ext uri="{FF2B5EF4-FFF2-40B4-BE49-F238E27FC236}">
                <a16:creationId xmlns:a16="http://schemas.microsoft.com/office/drawing/2014/main" id="{3E3FA48D-65D7-CE4E-A230-6ACEC487F63D}"/>
              </a:ext>
            </a:extLst>
          </p:cNvPr>
          <p:cNvSpPr>
            <a:spLocks noGrp="1"/>
          </p:cNvSpPr>
          <p:nvPr>
            <p:ph type="subTitle" idx="1"/>
          </p:nvPr>
        </p:nvSpPr>
        <p:spPr>
          <a:xfrm>
            <a:off x="479425" y="1238175"/>
            <a:ext cx="11341100" cy="1689736"/>
          </a:xfrm>
        </p:spPr>
        <p:txBody>
          <a:bodyPr vert="horz" lIns="0" tIns="0" rIns="0" bIns="0" rtlCol="0" anchor="t">
            <a:noAutofit/>
          </a:bodyPr>
          <a:lstStyle/>
          <a:p>
            <a:r>
              <a:rPr lang="en-US" b="1" dirty="0">
                <a:solidFill>
                  <a:srgbClr val="3ADDC2"/>
                </a:solidFill>
                <a:latin typeface="Arial"/>
                <a:cs typeface="Arial"/>
              </a:rPr>
              <a:t>3. Searching Relevant Job Websites</a:t>
            </a:r>
            <a:endParaRPr lang="en-US" dirty="0">
              <a:solidFill>
                <a:srgbClr val="3ADDC2"/>
              </a:solidFill>
              <a:latin typeface="Arial"/>
              <a:cs typeface="Arial"/>
            </a:endParaRPr>
          </a:p>
          <a:p>
            <a:pPr marL="342900" indent="-342900">
              <a:buChar char="•"/>
            </a:pPr>
            <a:r>
              <a:rPr lang="en-US" dirty="0">
                <a:solidFill>
                  <a:srgbClr val="3ADDC2"/>
                </a:solidFill>
                <a:latin typeface="Arial"/>
                <a:cs typeface="Arial"/>
              </a:rPr>
              <a:t>Utilize graduate-friendly sites and common job search platforms</a:t>
            </a:r>
          </a:p>
          <a:p>
            <a:pPr marL="342900" indent="-342900">
              <a:buChar char="•"/>
            </a:pPr>
            <a:r>
              <a:rPr lang="en-US" dirty="0">
                <a:solidFill>
                  <a:srgbClr val="3ADDC2"/>
                </a:solidFill>
                <a:latin typeface="Arial"/>
                <a:cs typeface="Arial"/>
              </a:rPr>
              <a:t>Find opportunities that align with your desired role</a:t>
            </a:r>
          </a:p>
          <a:p>
            <a:pPr>
              <a:buFont typeface="Symbol"/>
              <a:buChar char="•"/>
            </a:pPr>
            <a:endParaRPr lang="en-US" dirty="0">
              <a:solidFill>
                <a:srgbClr val="3ADDC2"/>
              </a:solidFill>
              <a:latin typeface="Arial"/>
              <a:cs typeface="Arial"/>
            </a:endParaRPr>
          </a:p>
          <a:p>
            <a:r>
              <a:rPr lang="en-US" b="1" dirty="0">
                <a:solidFill>
                  <a:srgbClr val="3ADDC2"/>
                </a:solidFill>
                <a:latin typeface="Arial"/>
                <a:cs typeface="Arial"/>
              </a:rPr>
              <a:t>4. Using the Job Advertisement as a Guide</a:t>
            </a:r>
            <a:endParaRPr lang="en-US" dirty="0">
              <a:solidFill>
                <a:srgbClr val="3ADDC2"/>
              </a:solidFill>
              <a:latin typeface="Arial"/>
              <a:cs typeface="Arial"/>
            </a:endParaRPr>
          </a:p>
          <a:p>
            <a:pPr marL="342900" indent="-342900">
              <a:buChar char="•"/>
            </a:pPr>
            <a:r>
              <a:rPr lang="en-US" dirty="0">
                <a:solidFill>
                  <a:srgbClr val="3ADDC2"/>
                </a:solidFill>
                <a:latin typeface="Arial"/>
                <a:cs typeface="Arial"/>
              </a:rPr>
              <a:t>Treat the job advertisement as your "cheat sheet"</a:t>
            </a:r>
          </a:p>
          <a:p>
            <a:pPr marL="342900" indent="-342900">
              <a:buChar char="•"/>
            </a:pPr>
            <a:r>
              <a:rPr lang="en-US" dirty="0">
                <a:solidFill>
                  <a:srgbClr val="3ADDC2"/>
                </a:solidFill>
                <a:latin typeface="Arial"/>
                <a:cs typeface="Arial"/>
              </a:rPr>
              <a:t>Follow the requirements and guidelines mentioned in the ad</a:t>
            </a:r>
          </a:p>
          <a:p>
            <a:pPr marL="342900" indent="-342900">
              <a:buChar char="•"/>
            </a:pPr>
            <a:endParaRPr lang="en-US" dirty="0">
              <a:solidFill>
                <a:srgbClr val="3ADDC2"/>
              </a:solidFill>
              <a:latin typeface="Arial"/>
              <a:cs typeface="Arial"/>
            </a:endParaRPr>
          </a:p>
          <a:p>
            <a:pPr marL="285750" indent="-285750">
              <a:buFont typeface="Symbol"/>
              <a:buChar char="•"/>
            </a:pPr>
            <a:endParaRPr lang="en-US" dirty="0">
              <a:solidFill>
                <a:srgbClr val="3ABFF0"/>
              </a:solidFill>
              <a:latin typeface="Arial"/>
              <a:cs typeface="Arial"/>
            </a:endParaRPr>
          </a:p>
        </p:txBody>
      </p:sp>
      <p:sp>
        <p:nvSpPr>
          <p:cNvPr id="4" name="TextBox 3">
            <a:extLst>
              <a:ext uri="{FF2B5EF4-FFF2-40B4-BE49-F238E27FC236}">
                <a16:creationId xmlns:a16="http://schemas.microsoft.com/office/drawing/2014/main" id="{D842C581-06B0-77B6-1E7E-4D99A19FDE09}"/>
              </a:ext>
            </a:extLst>
          </p:cNvPr>
          <p:cNvSpPr txBox="1"/>
          <p:nvPr/>
        </p:nvSpPr>
        <p:spPr>
          <a:xfrm>
            <a:off x="1004048" y="-4482"/>
            <a:ext cx="1008305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dirty="0">
              <a:solidFill>
                <a:schemeClr val="bg1"/>
              </a:solidFill>
              <a:latin typeface="Arial"/>
              <a:cs typeface="Arial"/>
            </a:endParaRPr>
          </a:p>
        </p:txBody>
      </p:sp>
      <p:pic>
        <p:nvPicPr>
          <p:cNvPr id="5" name="Picture 4" descr="A person pointing at a clipboard&#10;&#10;Description automatically generated">
            <a:extLst>
              <a:ext uri="{FF2B5EF4-FFF2-40B4-BE49-F238E27FC236}">
                <a16:creationId xmlns:a16="http://schemas.microsoft.com/office/drawing/2014/main" id="{C88F48D1-F293-25B9-EA3B-9CE123747D4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945582" y="1812407"/>
            <a:ext cx="4117109" cy="2806003"/>
          </a:xfrm>
          <a:prstGeom prst="rect">
            <a:avLst/>
          </a:prstGeom>
        </p:spPr>
      </p:pic>
      <p:sp>
        <p:nvSpPr>
          <p:cNvPr id="6" name="TextBox 5">
            <a:extLst>
              <a:ext uri="{FF2B5EF4-FFF2-40B4-BE49-F238E27FC236}">
                <a16:creationId xmlns:a16="http://schemas.microsoft.com/office/drawing/2014/main" id="{1E3FA260-6E61-1C10-AE9F-9D715C656023}"/>
              </a:ext>
            </a:extLst>
          </p:cNvPr>
          <p:cNvSpPr txBox="1"/>
          <p:nvPr/>
        </p:nvSpPr>
        <p:spPr>
          <a:xfrm>
            <a:off x="9492672" y="3936856"/>
            <a:ext cx="2743200" cy="317500"/>
          </a:xfrm>
          <a:prstGeom prst="rect">
            <a:avLst/>
          </a:prstGeom>
        </p:spPr>
        <p:txBody>
          <a:bodyPr lIns="91440" tIns="45720" rIns="91440" bIns="45720" anchor="t">
            <a:normAutofit fontScale="92500" lnSpcReduction="20000"/>
          </a:bodyPr>
          <a:lstStyle/>
          <a:p>
            <a:endParaRPr lang="en-US" dirty="0">
              <a:cs typeface="Calibri"/>
            </a:endParaRPr>
          </a:p>
        </p:txBody>
      </p:sp>
    </p:spTree>
    <p:extLst>
      <p:ext uri="{BB962C8B-B14F-4D97-AF65-F5344CB8AC3E}">
        <p14:creationId xmlns:p14="http://schemas.microsoft.com/office/powerpoint/2010/main" val="71878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033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D9C7A-7E6B-6F44-ABBC-2B70B61949AE}"/>
              </a:ext>
            </a:extLst>
          </p:cNvPr>
          <p:cNvSpPr>
            <a:spLocks noGrp="1"/>
          </p:cNvSpPr>
          <p:nvPr>
            <p:ph type="ctrTitle"/>
          </p:nvPr>
        </p:nvSpPr>
        <p:spPr/>
        <p:txBody>
          <a:bodyPr/>
          <a:lstStyle/>
          <a:p>
            <a:r>
              <a:rPr lang="en-US" sz="3600" dirty="0">
                <a:latin typeface="Arial"/>
                <a:ea typeface="Calibri"/>
                <a:cs typeface="Arial"/>
              </a:rPr>
              <a:t>Steps in Tailoring Your Application</a:t>
            </a:r>
            <a:endParaRPr lang="en-GB" sz="3600" dirty="0"/>
          </a:p>
        </p:txBody>
      </p:sp>
      <p:sp>
        <p:nvSpPr>
          <p:cNvPr id="3" name="Subtitle 2">
            <a:extLst>
              <a:ext uri="{FF2B5EF4-FFF2-40B4-BE49-F238E27FC236}">
                <a16:creationId xmlns:a16="http://schemas.microsoft.com/office/drawing/2014/main" id="{3E3FA48D-65D7-CE4E-A230-6ACEC487F63D}"/>
              </a:ext>
            </a:extLst>
          </p:cNvPr>
          <p:cNvSpPr>
            <a:spLocks noGrp="1"/>
          </p:cNvSpPr>
          <p:nvPr>
            <p:ph type="subTitle" idx="1"/>
          </p:nvPr>
        </p:nvSpPr>
        <p:spPr>
          <a:xfrm>
            <a:off x="479425" y="1238175"/>
            <a:ext cx="11341100" cy="1689736"/>
          </a:xfrm>
        </p:spPr>
        <p:txBody>
          <a:bodyPr vert="horz" lIns="0" tIns="0" rIns="0" bIns="0" rtlCol="0" anchor="t">
            <a:noAutofit/>
          </a:bodyPr>
          <a:lstStyle/>
          <a:p>
            <a:r>
              <a:rPr lang="en-US" b="1" dirty="0">
                <a:solidFill>
                  <a:srgbClr val="3ADDC2"/>
                </a:solidFill>
                <a:latin typeface="Arial"/>
                <a:cs typeface="Arial"/>
              </a:rPr>
              <a:t>5. Identifying Key Criteria</a:t>
            </a:r>
            <a:endParaRPr lang="en-US" dirty="0">
              <a:solidFill>
                <a:srgbClr val="3ADDC2"/>
              </a:solidFill>
              <a:latin typeface="Arial"/>
              <a:cs typeface="Arial"/>
            </a:endParaRPr>
          </a:p>
          <a:p>
            <a:pPr marL="285750" indent="-285750">
              <a:buFont typeface="Symbol"/>
              <a:buChar char="•"/>
            </a:pPr>
            <a:r>
              <a:rPr lang="en-US" dirty="0">
                <a:solidFill>
                  <a:srgbClr val="3ADDC2"/>
                </a:solidFill>
                <a:latin typeface="Arial"/>
                <a:cs typeface="Arial"/>
              </a:rPr>
              <a:t>Carefully analyze the skills, requirements, and duties mentioned in the job advertisement</a:t>
            </a:r>
          </a:p>
          <a:p>
            <a:pPr marL="285750" indent="-285750">
              <a:buFont typeface="Symbol"/>
              <a:buChar char="•"/>
            </a:pPr>
            <a:r>
              <a:rPr lang="en-US" dirty="0">
                <a:solidFill>
                  <a:srgbClr val="3ADDC2"/>
                </a:solidFill>
                <a:latin typeface="Arial"/>
                <a:cs typeface="Arial"/>
              </a:rPr>
              <a:t>Identify the key criteria sought by the employer</a:t>
            </a:r>
          </a:p>
          <a:p>
            <a:endParaRPr lang="en-US" b="1" dirty="0">
              <a:solidFill>
                <a:srgbClr val="3ADDC2"/>
              </a:solidFill>
              <a:latin typeface="Arial"/>
              <a:cs typeface="Arial"/>
            </a:endParaRPr>
          </a:p>
          <a:p>
            <a:r>
              <a:rPr lang="en-US" b="1" dirty="0">
                <a:solidFill>
                  <a:srgbClr val="3ADDC2"/>
                </a:solidFill>
                <a:latin typeface="Arial"/>
                <a:cs typeface="Arial"/>
              </a:rPr>
              <a:t>6. Aligning Qualifications and Experiences</a:t>
            </a:r>
            <a:endParaRPr lang="en-US" dirty="0">
              <a:solidFill>
                <a:srgbClr val="3ADDC2"/>
              </a:solidFill>
              <a:latin typeface="Arial"/>
              <a:cs typeface="Arial"/>
            </a:endParaRPr>
          </a:p>
          <a:p>
            <a:pPr marL="285750" indent="-285750">
              <a:buFont typeface="Symbol"/>
              <a:buChar char="•"/>
            </a:pPr>
            <a:r>
              <a:rPr lang="en-US" dirty="0">
                <a:solidFill>
                  <a:srgbClr val="3ADDC2"/>
                </a:solidFill>
                <a:latin typeface="Arial"/>
                <a:cs typeface="Arial"/>
              </a:rPr>
              <a:t>Match your own skills, experiences, and education with the key criteria</a:t>
            </a:r>
          </a:p>
          <a:p>
            <a:pPr marL="285750" indent="-285750">
              <a:buFont typeface="Symbol"/>
              <a:buChar char="•"/>
            </a:pPr>
            <a:r>
              <a:rPr lang="en-US" dirty="0">
                <a:solidFill>
                  <a:srgbClr val="3ADDC2"/>
                </a:solidFill>
                <a:latin typeface="Arial"/>
                <a:cs typeface="Arial"/>
              </a:rPr>
              <a:t>Showcase your achievements and competence in the specific role</a:t>
            </a:r>
          </a:p>
          <a:p>
            <a:endParaRPr lang="en-US" b="1" dirty="0">
              <a:solidFill>
                <a:srgbClr val="3ADDC2"/>
              </a:solidFill>
              <a:latin typeface="Arial"/>
              <a:cs typeface="Arial"/>
            </a:endParaRPr>
          </a:p>
          <a:p>
            <a:pPr marL="285750" indent="-285750">
              <a:buFont typeface="Symbol"/>
              <a:buChar char="•"/>
            </a:pPr>
            <a:endParaRPr lang="en-US" dirty="0">
              <a:solidFill>
                <a:srgbClr val="3ADDC2"/>
              </a:solidFill>
              <a:latin typeface="Arial"/>
              <a:cs typeface="Arial"/>
            </a:endParaRPr>
          </a:p>
          <a:p>
            <a:pPr marL="285750" indent="-285750">
              <a:buFont typeface="Symbol"/>
              <a:buChar char="•"/>
            </a:pPr>
            <a:endParaRPr lang="en-US" dirty="0">
              <a:solidFill>
                <a:srgbClr val="3ABFF0"/>
              </a:solidFill>
              <a:latin typeface="Arial"/>
              <a:cs typeface="Arial"/>
            </a:endParaRPr>
          </a:p>
        </p:txBody>
      </p:sp>
      <p:sp>
        <p:nvSpPr>
          <p:cNvPr id="4" name="TextBox 3">
            <a:extLst>
              <a:ext uri="{FF2B5EF4-FFF2-40B4-BE49-F238E27FC236}">
                <a16:creationId xmlns:a16="http://schemas.microsoft.com/office/drawing/2014/main" id="{D842C581-06B0-77B6-1E7E-4D99A19FDE09}"/>
              </a:ext>
            </a:extLst>
          </p:cNvPr>
          <p:cNvSpPr txBox="1"/>
          <p:nvPr/>
        </p:nvSpPr>
        <p:spPr>
          <a:xfrm>
            <a:off x="1004048" y="-4482"/>
            <a:ext cx="1008305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dirty="0">
              <a:solidFill>
                <a:schemeClr val="bg1"/>
              </a:solidFill>
              <a:latin typeface="Arial"/>
              <a:cs typeface="Arial"/>
            </a:endParaRPr>
          </a:p>
        </p:txBody>
      </p:sp>
      <p:pic>
        <p:nvPicPr>
          <p:cNvPr id="5" name="Picture 4" descr="primary alignobjs | Free SVG">
            <a:extLst>
              <a:ext uri="{FF2B5EF4-FFF2-40B4-BE49-F238E27FC236}">
                <a16:creationId xmlns:a16="http://schemas.microsoft.com/office/drawing/2014/main" id="{C2E05B44-7739-E094-C4C2-C2AD55533312}"/>
              </a:ext>
            </a:extLst>
          </p:cNvPr>
          <p:cNvPicPr>
            <a:picLocks noChangeAspect="1"/>
          </p:cNvPicPr>
          <p:nvPr/>
        </p:nvPicPr>
        <p:blipFill>
          <a:blip r:embed="rId2"/>
          <a:stretch>
            <a:fillRect/>
          </a:stretch>
        </p:blipFill>
        <p:spPr>
          <a:xfrm>
            <a:off x="10104582" y="3454401"/>
            <a:ext cx="1946564" cy="1946564"/>
          </a:xfrm>
          <a:prstGeom prst="rect">
            <a:avLst/>
          </a:prstGeom>
          <a:ln>
            <a:noFill/>
          </a:ln>
          <a:effectLst>
            <a:outerShdw blurRad="292100" dist="139700" dir="2700000" algn="tl" rotWithShape="0">
              <a:srgbClr val="333333">
                <a:alpha val="65000"/>
              </a:srgbClr>
            </a:outerShdw>
          </a:effectLst>
        </p:spPr>
      </p:pic>
      <p:pic>
        <p:nvPicPr>
          <p:cNvPr id="6" name="Picture 5" descr="Clipart - Cyan Highlighter">
            <a:extLst>
              <a:ext uri="{FF2B5EF4-FFF2-40B4-BE49-F238E27FC236}">
                <a16:creationId xmlns:a16="http://schemas.microsoft.com/office/drawing/2014/main" id="{2EF41993-7501-D9B0-607B-97D30B537B34}"/>
              </a:ext>
            </a:extLst>
          </p:cNvPr>
          <p:cNvPicPr>
            <a:picLocks noChangeAspect="1"/>
          </p:cNvPicPr>
          <p:nvPr/>
        </p:nvPicPr>
        <p:blipFill>
          <a:blip r:embed="rId3"/>
          <a:stretch>
            <a:fillRect/>
          </a:stretch>
        </p:blipFill>
        <p:spPr>
          <a:xfrm>
            <a:off x="10345402" y="1323390"/>
            <a:ext cx="1476467" cy="1809765"/>
          </a:xfrm>
          <a:prstGeom prst="rect">
            <a:avLst/>
          </a:prstGeom>
        </p:spPr>
      </p:pic>
    </p:spTree>
    <p:extLst>
      <p:ext uri="{BB962C8B-B14F-4D97-AF65-F5344CB8AC3E}">
        <p14:creationId xmlns:p14="http://schemas.microsoft.com/office/powerpoint/2010/main" val="4097073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1033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D9C7A-7E6B-6F44-ABBC-2B70B61949AE}"/>
              </a:ext>
            </a:extLst>
          </p:cNvPr>
          <p:cNvSpPr>
            <a:spLocks noGrp="1"/>
          </p:cNvSpPr>
          <p:nvPr>
            <p:ph type="ctrTitle"/>
          </p:nvPr>
        </p:nvSpPr>
        <p:spPr/>
        <p:txBody>
          <a:bodyPr/>
          <a:lstStyle/>
          <a:p>
            <a:r>
              <a:rPr lang="en-US" sz="3600" dirty="0">
                <a:latin typeface="Arial"/>
                <a:ea typeface="Calibri"/>
                <a:cs typeface="Arial"/>
              </a:rPr>
              <a:t>Steps in Tailoring Your Application</a:t>
            </a:r>
            <a:endParaRPr lang="en-GB" sz="3600" dirty="0"/>
          </a:p>
        </p:txBody>
      </p:sp>
      <p:sp>
        <p:nvSpPr>
          <p:cNvPr id="3" name="Subtitle 2">
            <a:extLst>
              <a:ext uri="{FF2B5EF4-FFF2-40B4-BE49-F238E27FC236}">
                <a16:creationId xmlns:a16="http://schemas.microsoft.com/office/drawing/2014/main" id="{3E3FA48D-65D7-CE4E-A230-6ACEC487F63D}"/>
              </a:ext>
            </a:extLst>
          </p:cNvPr>
          <p:cNvSpPr>
            <a:spLocks noGrp="1"/>
          </p:cNvSpPr>
          <p:nvPr>
            <p:ph type="subTitle" idx="1"/>
          </p:nvPr>
        </p:nvSpPr>
        <p:spPr>
          <a:xfrm>
            <a:off x="479425" y="1238175"/>
            <a:ext cx="11341100" cy="1689736"/>
          </a:xfrm>
        </p:spPr>
        <p:txBody>
          <a:bodyPr vert="horz" lIns="0" tIns="0" rIns="0" bIns="0" rtlCol="0" anchor="t">
            <a:noAutofit/>
          </a:bodyPr>
          <a:lstStyle/>
          <a:p>
            <a:r>
              <a:rPr lang="en-US" b="1" dirty="0">
                <a:solidFill>
                  <a:srgbClr val="3ADDC2"/>
                </a:solidFill>
                <a:latin typeface="Arial"/>
                <a:cs typeface="Arial"/>
              </a:rPr>
              <a:t>7. Addressing Incomplete Criteria</a:t>
            </a:r>
            <a:endParaRPr lang="en-US" dirty="0">
              <a:solidFill>
                <a:srgbClr val="3ADDC2"/>
              </a:solidFill>
              <a:latin typeface="Arial"/>
              <a:cs typeface="Arial"/>
            </a:endParaRPr>
          </a:p>
          <a:p>
            <a:pPr>
              <a:buFont typeface="Arial"/>
              <a:buChar char="•"/>
            </a:pPr>
            <a:r>
              <a:rPr lang="en-US" dirty="0">
                <a:solidFill>
                  <a:srgbClr val="3ADDC2"/>
                </a:solidFill>
                <a:latin typeface="Arial"/>
                <a:cs typeface="Arial"/>
              </a:rPr>
              <a:t> Maintain a positive attitude even if you don't fulfill all the </a:t>
            </a:r>
            <a:r>
              <a:rPr lang="en-US" dirty="0">
                <a:solidFill>
                  <a:srgbClr val="3ADDC2"/>
                </a:solidFill>
                <a:latin typeface="Arial"/>
                <a:ea typeface="Calibri"/>
                <a:cs typeface="Arial"/>
              </a:rPr>
              <a:t>criteria</a:t>
            </a:r>
          </a:p>
          <a:p>
            <a:pPr>
              <a:buFont typeface="Arial"/>
              <a:buChar char="•"/>
            </a:pPr>
            <a:endParaRPr lang="en-US" b="1" dirty="0">
              <a:solidFill>
                <a:srgbClr val="3ADDC2"/>
              </a:solidFill>
              <a:latin typeface="Arial"/>
              <a:ea typeface="Calibri"/>
              <a:cs typeface="Arial"/>
            </a:endParaRPr>
          </a:p>
          <a:p>
            <a:r>
              <a:rPr lang="en-US" b="1" dirty="0">
                <a:solidFill>
                  <a:srgbClr val="3ADDC2"/>
                </a:solidFill>
                <a:latin typeface="Arial"/>
                <a:ea typeface="Calibri"/>
                <a:cs typeface="Arial"/>
              </a:rPr>
              <a:t>8. Communicating Clearly</a:t>
            </a:r>
            <a:endParaRPr lang="en-US" dirty="0">
              <a:solidFill>
                <a:srgbClr val="3ADDC2"/>
              </a:solidFill>
              <a:latin typeface="Arial"/>
              <a:ea typeface="Calibri"/>
              <a:cs typeface="Arial"/>
            </a:endParaRPr>
          </a:p>
          <a:p>
            <a:pPr>
              <a:buFont typeface="Symbol"/>
              <a:buChar char="•"/>
            </a:pPr>
            <a:r>
              <a:rPr lang="en-US" dirty="0">
                <a:solidFill>
                  <a:srgbClr val="3ADDC2"/>
                </a:solidFill>
                <a:latin typeface="Arial"/>
                <a:ea typeface="Calibri"/>
                <a:cs typeface="Arial"/>
              </a:rPr>
              <a:t> Clearly present how your qualifications align with the desired criteria</a:t>
            </a:r>
          </a:p>
          <a:p>
            <a:pPr>
              <a:buFont typeface="Symbol"/>
              <a:buChar char="•"/>
            </a:pPr>
            <a:r>
              <a:rPr lang="en-US" dirty="0">
                <a:solidFill>
                  <a:srgbClr val="3ADDC2"/>
                </a:solidFill>
                <a:latin typeface="Arial"/>
                <a:ea typeface="Calibri"/>
                <a:cs typeface="Arial"/>
              </a:rPr>
              <a:t> Provide specific examples, evidence, metrics, and positive impacts</a:t>
            </a:r>
          </a:p>
          <a:p>
            <a:endParaRPr lang="en-US" dirty="0">
              <a:solidFill>
                <a:srgbClr val="3ADDC2"/>
              </a:solidFill>
              <a:latin typeface="Arial"/>
              <a:cs typeface="Arial"/>
            </a:endParaRPr>
          </a:p>
          <a:p>
            <a:pPr marL="285750" indent="-285750">
              <a:buFont typeface="Symbol"/>
              <a:buChar char="•"/>
            </a:pPr>
            <a:endParaRPr lang="en-US" dirty="0">
              <a:solidFill>
                <a:srgbClr val="3ADDC2"/>
              </a:solidFill>
              <a:latin typeface="Arial"/>
              <a:cs typeface="Arial"/>
            </a:endParaRPr>
          </a:p>
          <a:p>
            <a:endParaRPr lang="en-US" b="1" dirty="0">
              <a:solidFill>
                <a:srgbClr val="3ADDC2"/>
              </a:solidFill>
              <a:latin typeface="Arial"/>
              <a:cs typeface="Arial"/>
            </a:endParaRPr>
          </a:p>
          <a:p>
            <a:pPr marL="285750" indent="-285750">
              <a:buFont typeface="Symbol"/>
              <a:buChar char="•"/>
            </a:pPr>
            <a:endParaRPr lang="en-US" dirty="0">
              <a:solidFill>
                <a:srgbClr val="3ADDC2"/>
              </a:solidFill>
              <a:latin typeface="Arial"/>
              <a:cs typeface="Arial"/>
            </a:endParaRPr>
          </a:p>
          <a:p>
            <a:pPr marL="285750" indent="-285750">
              <a:buFont typeface="Symbol"/>
              <a:buChar char="•"/>
            </a:pPr>
            <a:endParaRPr lang="en-US" dirty="0">
              <a:solidFill>
                <a:srgbClr val="3ABFF0"/>
              </a:solidFill>
              <a:latin typeface="Arial"/>
              <a:cs typeface="Arial"/>
            </a:endParaRPr>
          </a:p>
        </p:txBody>
      </p:sp>
      <p:sp>
        <p:nvSpPr>
          <p:cNvPr id="4" name="TextBox 3">
            <a:extLst>
              <a:ext uri="{FF2B5EF4-FFF2-40B4-BE49-F238E27FC236}">
                <a16:creationId xmlns:a16="http://schemas.microsoft.com/office/drawing/2014/main" id="{D842C581-06B0-77B6-1E7E-4D99A19FDE09}"/>
              </a:ext>
            </a:extLst>
          </p:cNvPr>
          <p:cNvSpPr txBox="1"/>
          <p:nvPr/>
        </p:nvSpPr>
        <p:spPr>
          <a:xfrm>
            <a:off x="1004048" y="-4482"/>
            <a:ext cx="1008305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200" dirty="0">
              <a:solidFill>
                <a:schemeClr val="bg1"/>
              </a:solidFill>
              <a:latin typeface="Arial"/>
              <a:cs typeface="Arial"/>
            </a:endParaRPr>
          </a:p>
        </p:txBody>
      </p:sp>
      <p:pic>
        <p:nvPicPr>
          <p:cNvPr id="5" name="Picture 4" descr="A red circle with white text&#10;&#10;Description automatically generated">
            <a:extLst>
              <a:ext uri="{FF2B5EF4-FFF2-40B4-BE49-F238E27FC236}">
                <a16:creationId xmlns:a16="http://schemas.microsoft.com/office/drawing/2014/main" id="{0A846B98-A91B-2A84-9316-E8FAFB4FCB8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812193" y="797646"/>
            <a:ext cx="2381250" cy="1914525"/>
          </a:xfrm>
          <a:prstGeom prst="rect">
            <a:avLst/>
          </a:prstGeom>
        </p:spPr>
      </p:pic>
      <p:sp>
        <p:nvSpPr>
          <p:cNvPr id="6" name="TextBox 5">
            <a:extLst>
              <a:ext uri="{FF2B5EF4-FFF2-40B4-BE49-F238E27FC236}">
                <a16:creationId xmlns:a16="http://schemas.microsoft.com/office/drawing/2014/main" id="{400608A4-166B-180E-894F-7FBDB74D37B3}"/>
              </a:ext>
            </a:extLst>
          </p:cNvPr>
          <p:cNvSpPr txBox="1"/>
          <p:nvPr/>
        </p:nvSpPr>
        <p:spPr>
          <a:xfrm>
            <a:off x="9315739" y="2562081"/>
            <a:ext cx="2381250" cy="317500"/>
          </a:xfrm>
          <a:prstGeom prst="rect">
            <a:avLst/>
          </a:prstGeom>
        </p:spPr>
        <p:txBody>
          <a:bodyPr lIns="91440" tIns="45720" rIns="91440" bIns="45720" anchor="t">
            <a:normAutofit fontScale="92500" lnSpcReduction="20000"/>
          </a:bodyPr>
          <a:lstStyle/>
          <a:p>
            <a:endParaRPr lang="en-US" dirty="0">
              <a:cs typeface="Calibri"/>
            </a:endParaRPr>
          </a:p>
        </p:txBody>
      </p:sp>
      <p:pic>
        <p:nvPicPr>
          <p:cNvPr id="8" name="Picture 7">
            <a:extLst>
              <a:ext uri="{FF2B5EF4-FFF2-40B4-BE49-F238E27FC236}">
                <a16:creationId xmlns:a16="http://schemas.microsoft.com/office/drawing/2014/main" id="{B973927E-873B-730C-D72E-5397A3590F5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373582" y="4145372"/>
            <a:ext cx="2743199" cy="1938527"/>
          </a:xfrm>
          <a:prstGeom prst="rect">
            <a:avLst/>
          </a:prstGeom>
        </p:spPr>
      </p:pic>
      <p:sp>
        <p:nvSpPr>
          <p:cNvPr id="9" name="TextBox 8">
            <a:extLst>
              <a:ext uri="{FF2B5EF4-FFF2-40B4-BE49-F238E27FC236}">
                <a16:creationId xmlns:a16="http://schemas.microsoft.com/office/drawing/2014/main" id="{EE82854B-25BE-9B17-FDA9-CB953641FD59}"/>
              </a:ext>
            </a:extLst>
          </p:cNvPr>
          <p:cNvSpPr txBox="1"/>
          <p:nvPr/>
        </p:nvSpPr>
        <p:spPr>
          <a:xfrm>
            <a:off x="3373582" y="6084599"/>
            <a:ext cx="2743200" cy="317500"/>
          </a:xfrm>
          <a:prstGeom prst="rect">
            <a:avLst/>
          </a:prstGeom>
        </p:spPr>
        <p:txBody>
          <a:bodyPr lIns="91440" tIns="45720" rIns="91440" bIns="45720" anchor="t">
            <a:normAutofit fontScale="92500" lnSpcReduction="20000"/>
          </a:bodyPr>
          <a:lstStyle/>
          <a:p>
            <a:endParaRPr lang="en-US" dirty="0">
              <a:cs typeface="Calibri"/>
            </a:endParaRPr>
          </a:p>
        </p:txBody>
      </p:sp>
    </p:spTree>
    <p:extLst>
      <p:ext uri="{BB962C8B-B14F-4D97-AF65-F5344CB8AC3E}">
        <p14:creationId xmlns:p14="http://schemas.microsoft.com/office/powerpoint/2010/main" val="2067712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AC981-4724-6847-8BE1-966D42D8077C}"/>
              </a:ext>
            </a:extLst>
          </p:cNvPr>
          <p:cNvSpPr>
            <a:spLocks noGrp="1"/>
          </p:cNvSpPr>
          <p:nvPr>
            <p:ph type="title"/>
          </p:nvPr>
        </p:nvSpPr>
        <p:spPr/>
        <p:txBody>
          <a:bodyPr/>
          <a:lstStyle/>
          <a:p>
            <a:r>
              <a:rPr lang="en-US" sz="5400" dirty="0">
                <a:solidFill>
                  <a:srgbClr val="01033C"/>
                </a:solidFill>
                <a:latin typeface="Arial"/>
                <a:cs typeface="Arial"/>
              </a:rPr>
              <a:t>Effective Communication and Presentation</a:t>
            </a:r>
          </a:p>
        </p:txBody>
      </p:sp>
      <p:sp>
        <p:nvSpPr>
          <p:cNvPr id="3" name="Text Placeholder 2">
            <a:extLst>
              <a:ext uri="{FF2B5EF4-FFF2-40B4-BE49-F238E27FC236}">
                <a16:creationId xmlns:a16="http://schemas.microsoft.com/office/drawing/2014/main" id="{73956F8E-A2F2-2743-9AF8-F70017D650C6}"/>
              </a:ext>
            </a:extLst>
          </p:cNvPr>
          <p:cNvSpPr>
            <a:spLocks noGrp="1"/>
          </p:cNvSpPr>
          <p:nvPr>
            <p:ph type="body" idx="1"/>
          </p:nvPr>
        </p:nvSpPr>
        <p:spPr>
          <a:xfrm>
            <a:off x="477371" y="2560350"/>
            <a:ext cx="10804898" cy="3024188"/>
          </a:xfrm>
        </p:spPr>
        <p:txBody>
          <a:bodyPr vert="horz" lIns="0" tIns="0" rIns="0" bIns="0" rtlCol="0" anchor="t">
            <a:noAutofit/>
          </a:bodyPr>
          <a:lstStyle/>
          <a:p>
            <a:r>
              <a:rPr lang="en-US" sz="2000" b="1" dirty="0">
                <a:solidFill>
                  <a:srgbClr val="01033C"/>
                </a:solidFill>
                <a:latin typeface="Arial"/>
                <a:cs typeface="Calibri"/>
              </a:rPr>
              <a:t>Being a Skillful Storyteller</a:t>
            </a:r>
            <a:endParaRPr lang="en-US" sz="2000" dirty="0">
              <a:solidFill>
                <a:srgbClr val="01033C"/>
              </a:solidFill>
              <a:latin typeface="Arial"/>
              <a:cs typeface="Calibri"/>
            </a:endParaRPr>
          </a:p>
          <a:p>
            <a:pPr>
              <a:buFont typeface="Symbol" panose="020B0604020202020204" pitchFamily="34" charset="0"/>
              <a:buChar char="•"/>
            </a:pPr>
            <a:r>
              <a:rPr lang="en-US" sz="2000" dirty="0">
                <a:solidFill>
                  <a:srgbClr val="01033C"/>
                </a:solidFill>
                <a:latin typeface="Arial"/>
                <a:cs typeface="Calibri"/>
              </a:rPr>
              <a:t> Excellent communication skills are crucial during interviews</a:t>
            </a:r>
          </a:p>
          <a:p>
            <a:pPr>
              <a:buFont typeface="Symbol" panose="020B0604020202020204" pitchFamily="34" charset="0"/>
              <a:buChar char="•"/>
            </a:pPr>
            <a:r>
              <a:rPr lang="en-US" sz="2000" dirty="0">
                <a:solidFill>
                  <a:srgbClr val="01033C"/>
                </a:solidFill>
                <a:latin typeface="Arial"/>
                <a:cs typeface="Calibri"/>
              </a:rPr>
              <a:t> Convey your experiences and qualifications effectively</a:t>
            </a:r>
          </a:p>
          <a:p>
            <a:r>
              <a:rPr lang="en-US" sz="2000" b="1" dirty="0">
                <a:solidFill>
                  <a:srgbClr val="01033C"/>
                </a:solidFill>
                <a:latin typeface="Arial"/>
                <a:cs typeface="Calibri"/>
              </a:rPr>
              <a:t>Strategic Presentation</a:t>
            </a:r>
            <a:endParaRPr lang="en-US" sz="2000" dirty="0">
              <a:solidFill>
                <a:srgbClr val="01033C"/>
              </a:solidFill>
              <a:latin typeface="Arial"/>
              <a:cs typeface="Calibri"/>
            </a:endParaRPr>
          </a:p>
          <a:p>
            <a:pPr>
              <a:buFont typeface="Symbol" panose="020B0604020202020204" pitchFamily="34" charset="0"/>
              <a:buChar char="•"/>
            </a:pPr>
            <a:r>
              <a:rPr lang="en-US" sz="2000" dirty="0">
                <a:solidFill>
                  <a:srgbClr val="01033C"/>
                </a:solidFill>
                <a:latin typeface="Arial"/>
                <a:cs typeface="Calibri"/>
              </a:rPr>
              <a:t> Choose the appropriate sections (personal statement, bullet points) to showcase your skills</a:t>
            </a:r>
          </a:p>
          <a:p>
            <a:pPr>
              <a:buFont typeface="Symbol" panose="020B0604020202020204" pitchFamily="34" charset="0"/>
              <a:buChar char="•"/>
            </a:pPr>
            <a:r>
              <a:rPr lang="en-US" sz="2000" dirty="0">
                <a:solidFill>
                  <a:srgbClr val="01033C"/>
                </a:solidFill>
                <a:latin typeface="Arial"/>
                <a:cs typeface="Calibri"/>
              </a:rPr>
              <a:t> Prioritize the key criteria you fulfill</a:t>
            </a:r>
          </a:p>
          <a:p>
            <a:r>
              <a:rPr lang="en-US" sz="2000" b="1" dirty="0">
                <a:solidFill>
                  <a:srgbClr val="01033C"/>
                </a:solidFill>
                <a:latin typeface="Arial"/>
                <a:cs typeface="Calibri"/>
              </a:rPr>
              <a:t>Researching the Company</a:t>
            </a:r>
            <a:endParaRPr lang="en-US" sz="2000" dirty="0">
              <a:solidFill>
                <a:srgbClr val="01033C"/>
              </a:solidFill>
              <a:latin typeface="Arial"/>
              <a:cs typeface="Calibri"/>
            </a:endParaRPr>
          </a:p>
          <a:p>
            <a:pPr>
              <a:buFont typeface="Symbol" panose="020B0604020202020204" pitchFamily="34" charset="0"/>
              <a:buChar char="•"/>
            </a:pPr>
            <a:r>
              <a:rPr lang="en-US" sz="2000" dirty="0">
                <a:solidFill>
                  <a:srgbClr val="01033C"/>
                </a:solidFill>
                <a:latin typeface="Arial"/>
                <a:cs typeface="Calibri"/>
              </a:rPr>
              <a:t> Conduct in-depth research to understand the company's culture, innovations, and goals</a:t>
            </a:r>
          </a:p>
          <a:p>
            <a:pPr>
              <a:buFont typeface="Symbol" panose="020B0604020202020204" pitchFamily="34" charset="0"/>
              <a:buChar char="•"/>
            </a:pPr>
            <a:r>
              <a:rPr lang="en-US" sz="2000" dirty="0">
                <a:solidFill>
                  <a:srgbClr val="01033C"/>
                </a:solidFill>
                <a:latin typeface="Arial"/>
                <a:cs typeface="Calibri"/>
              </a:rPr>
              <a:t> Align your application with the company's strategies</a:t>
            </a:r>
          </a:p>
          <a:p>
            <a:pPr marL="914400" lvl="1" indent="-457200">
              <a:buFont typeface="Wingdings" panose="020B0604020202020204" pitchFamily="34" charset="0"/>
              <a:buChar char="§"/>
            </a:pPr>
            <a:endParaRPr lang="en-US" sz="2800" dirty="0">
              <a:solidFill>
                <a:schemeClr val="bg1"/>
              </a:solidFill>
              <a:latin typeface="Arial"/>
              <a:cs typeface="Arial"/>
            </a:endParaRPr>
          </a:p>
          <a:p>
            <a:pPr marL="342900" indent="-342900">
              <a:buFont typeface="Arial" panose="020B0604020202020204" pitchFamily="34" charset="0"/>
              <a:buChar char="•"/>
            </a:pPr>
            <a:endParaRPr lang="en-US" dirty="0">
              <a:latin typeface="Arial"/>
              <a:cs typeface="Arial"/>
            </a:endParaRPr>
          </a:p>
          <a:p>
            <a:endParaRPr lang="en-US"/>
          </a:p>
        </p:txBody>
      </p:sp>
      <p:pic>
        <p:nvPicPr>
          <p:cNvPr id="4" name="Picture 4" descr="Stick figure families holding hands">
            <a:extLst>
              <a:ext uri="{FF2B5EF4-FFF2-40B4-BE49-F238E27FC236}">
                <a16:creationId xmlns:a16="http://schemas.microsoft.com/office/drawing/2014/main" id="{541FD828-9F3F-ABAE-AADB-42B3905F16A0}"/>
              </a:ext>
            </a:extLst>
          </p:cNvPr>
          <p:cNvPicPr>
            <a:picLocks noChangeAspect="1"/>
          </p:cNvPicPr>
          <p:nvPr/>
        </p:nvPicPr>
        <p:blipFill>
          <a:blip r:embed="rId3"/>
          <a:stretch>
            <a:fillRect/>
          </a:stretch>
        </p:blipFill>
        <p:spPr>
          <a:xfrm>
            <a:off x="10238171" y="-3840"/>
            <a:ext cx="1955893" cy="1305831"/>
          </a:xfrm>
          <a:prstGeom prst="rect">
            <a:avLst/>
          </a:prstGeom>
        </p:spPr>
      </p:pic>
    </p:spTree>
    <p:extLst>
      <p:ext uri="{BB962C8B-B14F-4D97-AF65-F5344CB8AC3E}">
        <p14:creationId xmlns:p14="http://schemas.microsoft.com/office/powerpoint/2010/main" val="18696543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94c5acb0-c3e5-4956-b4e6-edfd38cd097c">
      <UserInfo>
        <DisplayName>Tony Clelford</DisplayName>
        <AccountId>24</AccountId>
        <AccountType/>
      </UserInfo>
      <UserInfo>
        <DisplayName>Ruvel Miah</DisplayName>
        <AccountId>14</AccountId>
        <AccountType/>
      </UserInfo>
    </SharedWithUsers>
    <lcf76f155ced4ddcb4097134ff3c332f xmlns="ec87b90f-6301-4687-adaf-6d0d6bf9155e">
      <Terms xmlns="http://schemas.microsoft.com/office/infopath/2007/PartnerControls"/>
    </lcf76f155ced4ddcb4097134ff3c332f>
    <TaxCatchAll xmlns="94c5acb0-c3e5-4956-b4e6-edfd38cd097c"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A154302EBB73C4BBCF244F5B77ED6CB" ma:contentTypeVersion="14" ma:contentTypeDescription="Create a new document." ma:contentTypeScope="" ma:versionID="e59e4ef887219d95af73ac9aa0499216">
  <xsd:schema xmlns:xsd="http://www.w3.org/2001/XMLSchema" xmlns:xs="http://www.w3.org/2001/XMLSchema" xmlns:p="http://schemas.microsoft.com/office/2006/metadata/properties" xmlns:ns2="ec87b90f-6301-4687-adaf-6d0d6bf9155e" xmlns:ns3="94c5acb0-c3e5-4956-b4e6-edfd38cd097c" targetNamespace="http://schemas.microsoft.com/office/2006/metadata/properties" ma:root="true" ma:fieldsID="e471326f11ed2b943a224e499621dcdb" ns2:_="" ns3:_="">
    <xsd:import namespace="ec87b90f-6301-4687-adaf-6d0d6bf9155e"/>
    <xsd:import namespace="94c5acb0-c3e5-4956-b4e6-edfd38cd097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87b90f-6301-4687-adaf-6d0d6bf915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9abe8b55-4679-4325-8f0c-12ecc7821482"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dexed="true" ma:internalName="MediaServiceLocation" ma:readOnly="true">
      <xsd:simpleType>
        <xsd:restriction base="dms:Text"/>
      </xsd:simpleType>
    </xsd:element>
    <xsd:element name="MediaServiceObjectDetectorVersions" ma:index="2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4c5acb0-c3e5-4956-b4e6-edfd38cd097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a5f66294-08a8-4377-b189-c6d4397ebd6c}" ma:internalName="TaxCatchAll" ma:showField="CatchAllData" ma:web="94c5acb0-c3e5-4956-b4e6-edfd38cd097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549D1AF-27E2-4B32-83FF-4861837E96C1}">
  <ds:schemaRefs>
    <ds:schemaRef ds:uri="http://schemas.microsoft.com/office/2006/metadata/properties"/>
    <ds:schemaRef ds:uri="http://www.w3.org/2000/xmlns/"/>
    <ds:schemaRef ds:uri="94c5acb0-c3e5-4956-b4e6-edfd38cd097c"/>
    <ds:schemaRef ds:uri="ec87b90f-6301-4687-adaf-6d0d6bf9155e"/>
    <ds:schemaRef ds:uri="http://schemas.microsoft.com/office/infopath/2007/PartnerControls"/>
    <ds:schemaRef ds:uri="http://www.w3.org/2001/XMLSchema-instance"/>
  </ds:schemaRefs>
</ds:datastoreItem>
</file>

<file path=customXml/itemProps2.xml><?xml version="1.0" encoding="utf-8"?>
<ds:datastoreItem xmlns:ds="http://schemas.openxmlformats.org/officeDocument/2006/customXml" ds:itemID="{F7B7B976-5C9F-4471-80D4-3A4546DA3290}">
  <ds:schemaRefs>
    <ds:schemaRef ds:uri="http://schemas.microsoft.com/sharepoint/v3/contenttype/forms"/>
  </ds:schemaRefs>
</ds:datastoreItem>
</file>

<file path=customXml/itemProps3.xml><?xml version="1.0" encoding="utf-8"?>
<ds:datastoreItem xmlns:ds="http://schemas.openxmlformats.org/officeDocument/2006/customXml" ds:itemID="{C3F2154C-B1FD-4BF0-96B2-ADE5244FB07E}">
  <ds:schemaRefs>
    <ds:schemaRef ds:uri="http://schemas.microsoft.com/office/2006/metadata/contentType"/>
    <ds:schemaRef ds:uri="http://schemas.microsoft.com/office/2006/metadata/properties/metaAttributes"/>
    <ds:schemaRef ds:uri="http://www.w3.org/2000/xmlns/"/>
    <ds:schemaRef ds:uri="http://www.w3.org/2001/XMLSchema"/>
    <ds:schemaRef ds:uri="ec87b90f-6301-4687-adaf-6d0d6bf9155e"/>
    <ds:schemaRef ds:uri="94c5acb0-c3e5-4956-b4e6-edfd38cd097c"/>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14</Slides>
  <Notes>5</Notes>
  <HiddenSlides>0</HiddenSlides>
  <ScaleCrop>false</ScaleCrop>
  <HeadingPairs>
    <vt:vector size="4" baseType="variant">
      <vt:variant>
        <vt:lpstr>Theme</vt:lpstr>
      </vt:variant>
      <vt:variant>
        <vt:i4>2</vt:i4>
      </vt:variant>
      <vt:variant>
        <vt:lpstr>Slide Titles</vt:lpstr>
      </vt:variant>
      <vt:variant>
        <vt:i4>14</vt:i4>
      </vt:variant>
    </vt:vector>
  </HeadingPairs>
  <TitlesOfParts>
    <vt:vector size="16" baseType="lpstr">
      <vt:lpstr>Office Theme</vt:lpstr>
      <vt:lpstr>Office Theme</vt:lpstr>
      <vt:lpstr>Employability Webinar Beat the competition</vt:lpstr>
      <vt:lpstr>Introduction to Tailoring</vt:lpstr>
      <vt:lpstr>Understanding Tailoring</vt:lpstr>
      <vt:lpstr>Understanding Tailoring</vt:lpstr>
      <vt:lpstr>Steps in Tailoring Your Application</vt:lpstr>
      <vt:lpstr>Steps in Tailoring Your Application</vt:lpstr>
      <vt:lpstr>Steps in Tailoring Your Application</vt:lpstr>
      <vt:lpstr>Steps in Tailoring Your Application</vt:lpstr>
      <vt:lpstr>Effective Communication and Presentation</vt:lpstr>
      <vt:lpstr>Practical Steps for Tailoring Your Application</vt:lpstr>
      <vt:lpstr>Utilizing Duties Descriptions in Job Advertisements</vt:lpstr>
      <vt:lpstr> </vt:lpstr>
      <vt:lpstr>Greenwich Employability Service - we’re here for you!</vt:lpstr>
      <vt:lpstr>To sum up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 identity guidelines</dc:title>
  <dc:creator>Andrew Shreeve</dc:creator>
  <cp:lastModifiedBy>Ruvel Miah</cp:lastModifiedBy>
  <cp:revision>576</cp:revision>
  <dcterms:created xsi:type="dcterms:W3CDTF">2022-03-14T13:44:34Z</dcterms:created>
  <dcterms:modified xsi:type="dcterms:W3CDTF">2025-05-29T00:26:28Z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0x0101000A154302EBB73C4BBCF244F5B77ED6CB</vt:lpwstr>
  </property>
  <property fmtid="{D5CDD505-2E9C-101B-9397-08002B2CF9AE}" pid="3" name="MediaServiceImageTags">
    <vt:lpwstr/>
  </property>
</Properties>
</file>